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D9F813-B336-4187-BE4A-94F0C0DAE31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AD2569-FD39-4AC8-B922-A920FB4676B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F6025F-7061-4759-9269-54C987C8A02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CD32E1-2578-4CB9-BB82-0426C76BDA1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53CEEE-8AAE-434E-80AC-9F26C673667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B6AEC7-0521-405A-B01E-4AEA0FBA081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8014E5-FB17-4F52-8FA8-49C12FF1D70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D74DBF-C937-47FC-B800-9A696454521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F868BD-D44D-4B5A-AD8F-E6E00AEF16D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2AC1F1-9FE2-45C9-8D86-5F82B886A58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428D27-5D2E-49B5-907C-C2E23DC586C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5E9FF90-92B5-477A-B4F8-55A257E6548D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6000" b="1" dirty="0" smtClean="0"/>
              <a:t>Time delay generation</a:t>
            </a:r>
            <a:endParaRPr lang="en-US" sz="6000" b="1" dirty="0"/>
          </a:p>
        </p:txBody>
      </p:sp>
      <p:pic>
        <p:nvPicPr>
          <p:cNvPr id="2054" name="Picture 6" descr="0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143000"/>
            <a:ext cx="5478463" cy="571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6000" b="1" dirty="0" smtClean="0"/>
              <a:t>Time delay generation</a:t>
            </a:r>
            <a:endParaRPr lang="en-US" sz="6000" b="1" dirty="0"/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304800" y="1273175"/>
            <a:ext cx="4419600" cy="5632311"/>
          </a:xfrm>
          <a:prstGeom prst="rect">
            <a:avLst/>
          </a:prstGeom>
          <a:solidFill>
            <a:srgbClr val="CCCCFF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dirty="0"/>
              <a:t> PROCESSOR 16F84</a:t>
            </a:r>
          </a:p>
          <a:p>
            <a:r>
              <a:rPr lang="en-US" dirty="0"/>
              <a:t> #include "p16F84.inc"</a:t>
            </a:r>
          </a:p>
          <a:p>
            <a:r>
              <a:rPr lang="en-US" dirty="0"/>
              <a:t> __CONFIG _XT_OSC &amp; _CP_OFF &amp; _WDT_OFF &amp; _</a:t>
            </a:r>
            <a:r>
              <a:rPr lang="en-US" dirty="0" smtClean="0"/>
              <a:t>PWRTE_ON</a:t>
            </a:r>
          </a:p>
          <a:p>
            <a:r>
              <a:rPr lang="en-US" dirty="0" smtClean="0"/>
              <a:t>    </a:t>
            </a:r>
            <a:r>
              <a:rPr lang="en-US" dirty="0" err="1" smtClean="0"/>
              <a:t>cblock</a:t>
            </a:r>
            <a:r>
              <a:rPr lang="en-US" dirty="0" smtClean="0"/>
              <a:t>	</a:t>
            </a:r>
            <a:r>
              <a:rPr lang="en-US" dirty="0" smtClean="0"/>
              <a:t>	</a:t>
            </a:r>
            <a:r>
              <a:rPr lang="en-US" dirty="0" smtClean="0"/>
              <a:t>0x0C</a:t>
            </a:r>
            <a:endParaRPr lang="en-US" dirty="0"/>
          </a:p>
          <a:p>
            <a:r>
              <a:rPr lang="en-US" dirty="0"/>
              <a:t>	</a:t>
            </a:r>
            <a:r>
              <a:rPr lang="en-US" dirty="0" err="1" smtClean="0"/>
              <a:t>delayL</a:t>
            </a:r>
            <a:endParaRPr lang="en-US" dirty="0"/>
          </a:p>
          <a:p>
            <a:r>
              <a:rPr lang="en-US" dirty="0"/>
              <a:t>	</a:t>
            </a:r>
            <a:r>
              <a:rPr lang="en-US" dirty="0" err="1" smtClean="0"/>
              <a:t>delayM</a:t>
            </a:r>
            <a:endParaRPr lang="en-US" dirty="0"/>
          </a:p>
          <a:p>
            <a:r>
              <a:rPr lang="en-US" dirty="0"/>
              <a:t>	</a:t>
            </a:r>
            <a:r>
              <a:rPr lang="en-US" dirty="0" err="1" smtClean="0"/>
              <a:t>delayH</a:t>
            </a:r>
            <a:endParaRPr lang="en-US" dirty="0"/>
          </a:p>
          <a:p>
            <a:r>
              <a:rPr lang="en-US" dirty="0"/>
              <a:t> </a:t>
            </a:r>
            <a:r>
              <a:rPr lang="en-US" dirty="0" smtClean="0"/>
              <a:t> </a:t>
            </a:r>
            <a:r>
              <a:rPr lang="en-US" dirty="0" smtClean="0"/>
              <a:t>   </a:t>
            </a:r>
            <a:r>
              <a:rPr lang="en-US" dirty="0" err="1" smtClean="0"/>
              <a:t>endc</a:t>
            </a:r>
            <a:endParaRPr lang="en-US" dirty="0"/>
          </a:p>
          <a:p>
            <a:r>
              <a:rPr lang="en-US" dirty="0"/>
              <a:t> org	0x00</a:t>
            </a:r>
          </a:p>
          <a:p>
            <a:r>
              <a:rPr lang="en-US" dirty="0"/>
              <a:t> </a:t>
            </a:r>
            <a:r>
              <a:rPr lang="en-US" dirty="0" err="1"/>
              <a:t>goto</a:t>
            </a:r>
            <a:r>
              <a:rPr lang="en-US" dirty="0"/>
              <a:t>	</a:t>
            </a:r>
            <a:r>
              <a:rPr lang="en-US" dirty="0" smtClean="0"/>
              <a:t>Main</a:t>
            </a:r>
            <a:endParaRPr lang="en-US" dirty="0"/>
          </a:p>
          <a:p>
            <a:r>
              <a:rPr lang="en-US" dirty="0"/>
              <a:t> org	0x04</a:t>
            </a:r>
          </a:p>
          <a:p>
            <a:r>
              <a:rPr lang="en-US" dirty="0"/>
              <a:t> </a:t>
            </a:r>
            <a:r>
              <a:rPr lang="en-US" dirty="0" err="1"/>
              <a:t>goto</a:t>
            </a:r>
            <a:r>
              <a:rPr lang="en-US" dirty="0"/>
              <a:t>	</a:t>
            </a:r>
            <a:r>
              <a:rPr lang="en-US" dirty="0" smtClean="0"/>
              <a:t>Main</a:t>
            </a:r>
            <a:endParaRPr lang="en-US" dirty="0"/>
          </a:p>
          <a:p>
            <a:endParaRPr lang="en-US" dirty="0"/>
          </a:p>
          <a:p>
            <a:r>
              <a:rPr lang="en-US" dirty="0" smtClean="0"/>
              <a:t>Main</a:t>
            </a:r>
            <a:endParaRPr lang="en-US" dirty="0"/>
          </a:p>
          <a:p>
            <a:r>
              <a:rPr lang="en-US" dirty="0"/>
              <a:t>	</a:t>
            </a:r>
            <a:r>
              <a:rPr lang="en-US" dirty="0" err="1"/>
              <a:t>clrf</a:t>
            </a:r>
            <a:r>
              <a:rPr lang="en-US" dirty="0"/>
              <a:t>	PORTB</a:t>
            </a:r>
          </a:p>
          <a:p>
            <a:r>
              <a:rPr lang="en-US" dirty="0"/>
              <a:t>	</a:t>
            </a:r>
            <a:r>
              <a:rPr lang="en-US" dirty="0" err="1"/>
              <a:t>bsf</a:t>
            </a:r>
            <a:r>
              <a:rPr lang="en-US" dirty="0"/>
              <a:t>	STATUS, RP0</a:t>
            </a:r>
          </a:p>
          <a:p>
            <a:r>
              <a:rPr lang="en-US" dirty="0"/>
              <a:t>	</a:t>
            </a:r>
            <a:r>
              <a:rPr lang="en-US" dirty="0" err="1"/>
              <a:t>movlw</a:t>
            </a:r>
            <a:r>
              <a:rPr lang="en-US" dirty="0"/>
              <a:t>	b'00000000'</a:t>
            </a:r>
          </a:p>
          <a:p>
            <a:r>
              <a:rPr lang="en-US" dirty="0"/>
              <a:t>	</a:t>
            </a:r>
            <a:r>
              <a:rPr lang="en-US" dirty="0" err="1"/>
              <a:t>movwf</a:t>
            </a:r>
            <a:r>
              <a:rPr lang="en-US" dirty="0"/>
              <a:t>	TRISB</a:t>
            </a:r>
          </a:p>
          <a:p>
            <a:r>
              <a:rPr lang="en-US" dirty="0"/>
              <a:t>	</a:t>
            </a:r>
            <a:r>
              <a:rPr lang="en-US" dirty="0" err="1"/>
              <a:t>bcf</a:t>
            </a:r>
            <a:r>
              <a:rPr lang="en-US" dirty="0"/>
              <a:t>	STATUS, RP0</a:t>
            </a:r>
          </a:p>
        </p:txBody>
      </p:sp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5105400" y="1273175"/>
            <a:ext cx="3657600" cy="5584825"/>
          </a:xfrm>
          <a:prstGeom prst="rect">
            <a:avLst/>
          </a:prstGeom>
          <a:solidFill>
            <a:srgbClr val="CCCCFF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dirty="0"/>
              <a:t>Loop</a:t>
            </a:r>
          </a:p>
          <a:p>
            <a:r>
              <a:rPr lang="en-US" dirty="0"/>
              <a:t>	</a:t>
            </a:r>
            <a:r>
              <a:rPr lang="en-US" dirty="0" err="1"/>
              <a:t>bsf</a:t>
            </a:r>
            <a:r>
              <a:rPr lang="en-US" dirty="0"/>
              <a:t>	PORTB, </a:t>
            </a:r>
            <a:r>
              <a:rPr lang="en-US" dirty="0" smtClean="0"/>
              <a:t>3</a:t>
            </a:r>
            <a:endParaRPr lang="en-US" dirty="0"/>
          </a:p>
          <a:p>
            <a:r>
              <a:rPr lang="en-US" dirty="0"/>
              <a:t>	call	Delay500</a:t>
            </a:r>
          </a:p>
          <a:p>
            <a:r>
              <a:rPr lang="en-US" dirty="0"/>
              <a:t>	</a:t>
            </a:r>
            <a:r>
              <a:rPr lang="en-US" dirty="0" err="1"/>
              <a:t>bcf</a:t>
            </a:r>
            <a:r>
              <a:rPr lang="en-US" dirty="0"/>
              <a:t>	PORTB, </a:t>
            </a:r>
            <a:r>
              <a:rPr lang="en-US" dirty="0" smtClean="0"/>
              <a:t>3</a:t>
            </a:r>
            <a:endParaRPr lang="en-US" dirty="0"/>
          </a:p>
          <a:p>
            <a:r>
              <a:rPr lang="en-US" dirty="0"/>
              <a:t>	call	Delay500</a:t>
            </a:r>
          </a:p>
          <a:p>
            <a:r>
              <a:rPr lang="en-US" dirty="0"/>
              <a:t>	</a:t>
            </a:r>
            <a:r>
              <a:rPr lang="en-US" dirty="0" err="1"/>
              <a:t>goto</a:t>
            </a:r>
            <a:r>
              <a:rPr lang="en-US" dirty="0"/>
              <a:t> 	Loop	</a:t>
            </a:r>
          </a:p>
          <a:p>
            <a:r>
              <a:rPr lang="en-US" dirty="0"/>
              <a:t>Delay500</a:t>
            </a:r>
          </a:p>
          <a:p>
            <a:r>
              <a:rPr lang="en-US" dirty="0"/>
              <a:t>	</a:t>
            </a:r>
            <a:r>
              <a:rPr lang="en-US" dirty="0" err="1"/>
              <a:t>clrf</a:t>
            </a:r>
            <a:r>
              <a:rPr lang="en-US" dirty="0"/>
              <a:t>	</a:t>
            </a:r>
            <a:r>
              <a:rPr lang="en-US" dirty="0" err="1"/>
              <a:t>delayL</a:t>
            </a:r>
            <a:endParaRPr lang="en-US" dirty="0"/>
          </a:p>
          <a:p>
            <a:r>
              <a:rPr lang="en-US" dirty="0"/>
              <a:t>	</a:t>
            </a:r>
            <a:r>
              <a:rPr lang="en-US" dirty="0" err="1"/>
              <a:t>clrf</a:t>
            </a:r>
            <a:r>
              <a:rPr lang="en-US" dirty="0"/>
              <a:t>	</a:t>
            </a:r>
            <a:r>
              <a:rPr lang="en-US" dirty="0" err="1"/>
              <a:t>delayM</a:t>
            </a:r>
            <a:endParaRPr lang="en-US" dirty="0"/>
          </a:p>
          <a:p>
            <a:r>
              <a:rPr lang="en-US" dirty="0"/>
              <a:t>	</a:t>
            </a:r>
            <a:r>
              <a:rPr lang="en-US" dirty="0" err="1"/>
              <a:t>movlw</a:t>
            </a:r>
            <a:r>
              <a:rPr lang="en-US" dirty="0"/>
              <a:t>	d'3'</a:t>
            </a:r>
          </a:p>
          <a:p>
            <a:r>
              <a:rPr lang="en-US" dirty="0"/>
              <a:t>	</a:t>
            </a:r>
            <a:r>
              <a:rPr lang="en-US" dirty="0" err="1"/>
              <a:t>movwf</a:t>
            </a:r>
            <a:r>
              <a:rPr lang="en-US" dirty="0"/>
              <a:t>	</a:t>
            </a:r>
            <a:r>
              <a:rPr lang="en-US" dirty="0" err="1"/>
              <a:t>delayH</a:t>
            </a:r>
            <a:endParaRPr lang="en-US" dirty="0"/>
          </a:p>
          <a:p>
            <a:r>
              <a:rPr lang="en-US" dirty="0"/>
              <a:t>Label</a:t>
            </a:r>
          </a:p>
          <a:p>
            <a:r>
              <a:rPr lang="en-US" dirty="0"/>
              <a:t>	</a:t>
            </a:r>
            <a:r>
              <a:rPr lang="en-US" dirty="0" err="1"/>
              <a:t>decfsz</a:t>
            </a:r>
            <a:r>
              <a:rPr lang="en-US" dirty="0"/>
              <a:t>	</a:t>
            </a:r>
            <a:r>
              <a:rPr lang="en-US" dirty="0" err="1"/>
              <a:t>delayL</a:t>
            </a:r>
            <a:endParaRPr lang="en-US" dirty="0"/>
          </a:p>
          <a:p>
            <a:r>
              <a:rPr lang="en-US" dirty="0"/>
              <a:t>	</a:t>
            </a:r>
            <a:r>
              <a:rPr lang="en-US" dirty="0" err="1"/>
              <a:t>goto</a:t>
            </a:r>
            <a:r>
              <a:rPr lang="en-US" dirty="0"/>
              <a:t>	Label</a:t>
            </a:r>
          </a:p>
          <a:p>
            <a:r>
              <a:rPr lang="en-US" dirty="0"/>
              <a:t>	</a:t>
            </a:r>
            <a:r>
              <a:rPr lang="en-US" dirty="0" err="1"/>
              <a:t>decfsz</a:t>
            </a:r>
            <a:r>
              <a:rPr lang="en-US" dirty="0"/>
              <a:t>	</a:t>
            </a:r>
            <a:r>
              <a:rPr lang="en-US" dirty="0" err="1"/>
              <a:t>delayM</a:t>
            </a:r>
            <a:endParaRPr lang="en-US" dirty="0"/>
          </a:p>
          <a:p>
            <a:r>
              <a:rPr lang="en-US" dirty="0"/>
              <a:t>	</a:t>
            </a:r>
            <a:r>
              <a:rPr lang="en-US" dirty="0" err="1"/>
              <a:t>goto</a:t>
            </a:r>
            <a:r>
              <a:rPr lang="en-US" dirty="0"/>
              <a:t>	Label</a:t>
            </a:r>
          </a:p>
          <a:p>
            <a:r>
              <a:rPr lang="en-US" dirty="0"/>
              <a:t>	</a:t>
            </a:r>
            <a:r>
              <a:rPr lang="en-US" dirty="0" err="1"/>
              <a:t>decfsz</a:t>
            </a:r>
            <a:r>
              <a:rPr lang="en-US" dirty="0"/>
              <a:t>	</a:t>
            </a:r>
            <a:r>
              <a:rPr lang="en-US" dirty="0" err="1"/>
              <a:t>delayH</a:t>
            </a:r>
            <a:endParaRPr lang="en-US" dirty="0"/>
          </a:p>
          <a:p>
            <a:r>
              <a:rPr lang="en-US" dirty="0"/>
              <a:t>	</a:t>
            </a:r>
            <a:r>
              <a:rPr lang="en-US" dirty="0" err="1"/>
              <a:t>goto</a:t>
            </a:r>
            <a:r>
              <a:rPr lang="en-US" dirty="0"/>
              <a:t>	Label</a:t>
            </a:r>
          </a:p>
          <a:p>
            <a:r>
              <a:rPr lang="en-US" dirty="0"/>
              <a:t>	return</a:t>
            </a:r>
          </a:p>
          <a:p>
            <a:r>
              <a:rPr lang="en-US" dirty="0"/>
              <a:t> end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915400" cy="1858962"/>
          </a:xfrm>
        </p:spPr>
        <p:txBody>
          <a:bodyPr/>
          <a:lstStyle/>
          <a:p>
            <a:r>
              <a:rPr lang="en-US" sz="5400" b="1" dirty="0" smtClean="0"/>
              <a:t>Counting on 7-segment display</a:t>
            </a:r>
            <a:endParaRPr lang="en-US" sz="5400" b="1" dirty="0"/>
          </a:p>
        </p:txBody>
      </p:sp>
      <p:pic>
        <p:nvPicPr>
          <p:cNvPr id="6149" name="Picture 5" descr="66_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1" y="2362200"/>
            <a:ext cx="2312638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6" descr="67_gore_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2107906"/>
            <a:ext cx="3962400" cy="4064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477962"/>
          </a:xfrm>
        </p:spPr>
        <p:txBody>
          <a:bodyPr/>
          <a:lstStyle/>
          <a:p>
            <a:r>
              <a:rPr lang="en-US" sz="5400" b="1" dirty="0" smtClean="0"/>
              <a:t>Counting on 7-segment display</a:t>
            </a:r>
            <a:endParaRPr lang="en-US" sz="5400" b="1" dirty="0"/>
          </a:p>
        </p:txBody>
      </p:sp>
      <p:pic>
        <p:nvPicPr>
          <p:cNvPr id="8197" name="Picture 5" descr="67_dole_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1752600"/>
            <a:ext cx="5591908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4267200" y="5638800"/>
            <a:ext cx="3657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pt-BR" sz="2000" b="1"/>
              <a:t>PORTB = dp</a:t>
            </a:r>
            <a:r>
              <a:rPr lang="sr-Latn-CS" sz="2000" b="1"/>
              <a:t> </a:t>
            </a:r>
            <a:r>
              <a:rPr lang="pt-BR" sz="2000" b="1"/>
              <a:t> g</a:t>
            </a:r>
            <a:r>
              <a:rPr lang="sr-Latn-CS" sz="2000" b="1"/>
              <a:t> </a:t>
            </a:r>
            <a:r>
              <a:rPr lang="pt-BR" sz="2000" b="1"/>
              <a:t> f</a:t>
            </a:r>
            <a:r>
              <a:rPr lang="sr-Latn-CS" sz="2000" b="1"/>
              <a:t> </a:t>
            </a:r>
            <a:r>
              <a:rPr lang="pt-BR" sz="2000" b="1"/>
              <a:t> e</a:t>
            </a:r>
            <a:r>
              <a:rPr lang="sr-Latn-CS" sz="2000" b="1"/>
              <a:t> </a:t>
            </a:r>
            <a:r>
              <a:rPr lang="pt-BR" sz="2000" b="1"/>
              <a:t> d</a:t>
            </a:r>
            <a:r>
              <a:rPr lang="sr-Latn-CS" sz="2000" b="1"/>
              <a:t> </a:t>
            </a:r>
            <a:r>
              <a:rPr lang="pt-BR" sz="2000" b="1"/>
              <a:t> c</a:t>
            </a:r>
            <a:r>
              <a:rPr lang="sr-Latn-CS" sz="2000" b="1"/>
              <a:t> </a:t>
            </a:r>
            <a:r>
              <a:rPr lang="pt-BR" sz="2000" b="1"/>
              <a:t> b</a:t>
            </a:r>
            <a:r>
              <a:rPr lang="sr-Latn-CS" sz="2000" b="1"/>
              <a:t> </a:t>
            </a:r>
            <a:r>
              <a:rPr lang="pt-BR" sz="2000" b="1"/>
              <a:t> a</a:t>
            </a:r>
            <a:endParaRPr lang="en-US" sz="20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6" name="Picture 6" descr="76_gore_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2057400"/>
            <a:ext cx="229235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7" name="Picture 7" descr="76_dole_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91000" y="1828800"/>
            <a:ext cx="403225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477962"/>
          </a:xfrm>
        </p:spPr>
        <p:txBody>
          <a:bodyPr/>
          <a:lstStyle/>
          <a:p>
            <a:r>
              <a:rPr lang="en-US" sz="5400" b="1" dirty="0" smtClean="0"/>
              <a:t>Counting on 7-segment display</a:t>
            </a:r>
            <a:endParaRPr lang="en-US" sz="54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3" name="Picture 5" descr="81_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447800"/>
            <a:ext cx="2371725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5" name="Rectangle 7"/>
          <p:cNvSpPr>
            <a:spLocks noChangeArrowheads="1"/>
          </p:cNvSpPr>
          <p:nvPr/>
        </p:nvSpPr>
        <p:spPr bwMode="auto">
          <a:xfrm>
            <a:off x="2514600" y="1692275"/>
            <a:ext cx="4495800" cy="448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457200"/>
            <a:r>
              <a:rPr lang="sr-Latn-CS" dirty="0"/>
              <a:t>PROCESSOR 16F84</a:t>
            </a:r>
            <a:endParaRPr lang="en-US" dirty="0"/>
          </a:p>
          <a:p>
            <a:pPr indent="457200"/>
            <a:r>
              <a:rPr lang="sr-Latn-CS" dirty="0"/>
              <a:t>#include “p16f84.inc“</a:t>
            </a:r>
          </a:p>
          <a:p>
            <a:pPr indent="457200"/>
            <a:r>
              <a:rPr lang="sr-Latn-CS" dirty="0"/>
              <a:t>__CONFIG _CP_OFF &amp; _WDT_OFF     </a:t>
            </a:r>
          </a:p>
          <a:p>
            <a:pPr indent="457200"/>
            <a:r>
              <a:rPr lang="sr-Latn-CS" dirty="0"/>
              <a:t>&amp; _PWRTE_ON &amp; _XT_OSC</a:t>
            </a:r>
          </a:p>
          <a:p>
            <a:pPr indent="457200"/>
            <a:r>
              <a:rPr lang="sr-Latn-CS" dirty="0"/>
              <a:t>cblock</a:t>
            </a:r>
            <a:endParaRPr lang="en-US" dirty="0"/>
          </a:p>
          <a:p>
            <a:pPr indent="457200"/>
            <a:r>
              <a:rPr lang="sr-Latn-CS" dirty="0"/>
              <a:t>  DelayL</a:t>
            </a:r>
            <a:endParaRPr lang="en-US" dirty="0"/>
          </a:p>
          <a:p>
            <a:pPr indent="457200"/>
            <a:r>
              <a:rPr lang="sr-Latn-CS" dirty="0"/>
              <a:t>  DelayM</a:t>
            </a:r>
            <a:endParaRPr lang="en-US" dirty="0"/>
          </a:p>
          <a:p>
            <a:pPr indent="457200"/>
            <a:r>
              <a:rPr lang="sr-Latn-CS" dirty="0"/>
              <a:t>  DelayH</a:t>
            </a:r>
            <a:endParaRPr lang="en-US" dirty="0"/>
          </a:p>
          <a:p>
            <a:pPr indent="457200"/>
            <a:r>
              <a:rPr lang="sr-Latn-CS" dirty="0"/>
              <a:t>  Pointer</a:t>
            </a:r>
            <a:endParaRPr lang="en-US" dirty="0"/>
          </a:p>
          <a:p>
            <a:pPr indent="457200"/>
            <a:r>
              <a:rPr lang="sr-Latn-CS" dirty="0"/>
              <a:t>endc</a:t>
            </a:r>
            <a:endParaRPr lang="en-US" dirty="0"/>
          </a:p>
          <a:p>
            <a:pPr indent="457200"/>
            <a:endParaRPr lang="sr-Latn-CS" dirty="0"/>
          </a:p>
          <a:p>
            <a:pPr indent="457200"/>
            <a:r>
              <a:rPr lang="sr-Latn-CS" dirty="0"/>
              <a:t>org 0h</a:t>
            </a:r>
            <a:endParaRPr lang="en-US" dirty="0"/>
          </a:p>
          <a:p>
            <a:pPr indent="457200"/>
            <a:r>
              <a:rPr lang="sr-Latn-CS" dirty="0"/>
              <a:t>bsf STATUS,RP0</a:t>
            </a:r>
            <a:endParaRPr lang="en-US" dirty="0"/>
          </a:p>
          <a:p>
            <a:pPr indent="457200"/>
            <a:r>
              <a:rPr lang="sr-Latn-CS" dirty="0"/>
              <a:t>clrf TRISA</a:t>
            </a:r>
            <a:endParaRPr lang="en-US" dirty="0"/>
          </a:p>
          <a:p>
            <a:pPr indent="457200"/>
            <a:r>
              <a:rPr lang="sr-Latn-CS" dirty="0"/>
              <a:t>clrf TRISB</a:t>
            </a:r>
            <a:endParaRPr lang="en-US" dirty="0"/>
          </a:p>
          <a:p>
            <a:pPr indent="457200"/>
            <a:r>
              <a:rPr lang="sr-Latn-CS" dirty="0"/>
              <a:t>bcf STATUS,RP0</a:t>
            </a:r>
          </a:p>
        </p:txBody>
      </p:sp>
      <p:sp>
        <p:nvSpPr>
          <p:cNvPr id="12296" name="Rectangle 8"/>
          <p:cNvSpPr>
            <a:spLocks noChangeArrowheads="1"/>
          </p:cNvSpPr>
          <p:nvPr/>
        </p:nvSpPr>
        <p:spPr bwMode="auto">
          <a:xfrm>
            <a:off x="7086600" y="1905000"/>
            <a:ext cx="1809750" cy="366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sr-Latn-CS" dirty="0"/>
              <a:t>Loop1</a:t>
            </a:r>
            <a:endParaRPr lang="en-US" dirty="0"/>
          </a:p>
          <a:p>
            <a:r>
              <a:rPr lang="sr-Latn-CS" dirty="0"/>
              <a:t> clrf Pointer</a:t>
            </a:r>
            <a:endParaRPr lang="en-US" dirty="0"/>
          </a:p>
          <a:p>
            <a:r>
              <a:rPr lang="sr-Latn-CS" dirty="0"/>
              <a:t>Loop2</a:t>
            </a:r>
            <a:endParaRPr lang="en-US" dirty="0"/>
          </a:p>
          <a:p>
            <a:r>
              <a:rPr lang="sr-Latn-CS" dirty="0"/>
              <a:t> movf Pointer,w</a:t>
            </a:r>
            <a:endParaRPr lang="en-US" dirty="0"/>
          </a:p>
          <a:p>
            <a:r>
              <a:rPr lang="sr-Latn-CS" dirty="0"/>
              <a:t> call DataTable</a:t>
            </a:r>
            <a:endParaRPr lang="en-US" dirty="0"/>
          </a:p>
          <a:p>
            <a:r>
              <a:rPr lang="sr-Latn-CS" dirty="0"/>
              <a:t> movwf PortB</a:t>
            </a:r>
            <a:endParaRPr lang="en-US" dirty="0"/>
          </a:p>
          <a:p>
            <a:r>
              <a:rPr lang="sr-Latn-CS" dirty="0"/>
              <a:t> call Delay500</a:t>
            </a:r>
            <a:endParaRPr lang="en-US" dirty="0"/>
          </a:p>
          <a:p>
            <a:r>
              <a:rPr lang="sr-Latn-CS" dirty="0"/>
              <a:t> incf Pointer</a:t>
            </a:r>
            <a:endParaRPr lang="en-US" dirty="0"/>
          </a:p>
          <a:p>
            <a:r>
              <a:rPr lang="sr-Latn-CS" dirty="0"/>
              <a:t> movlw d'10'</a:t>
            </a:r>
            <a:endParaRPr lang="en-US" dirty="0"/>
          </a:p>
          <a:p>
            <a:r>
              <a:rPr lang="sr-Latn-CS" dirty="0"/>
              <a:t> xorwf Pointer,w</a:t>
            </a:r>
            <a:endParaRPr lang="en-US" dirty="0"/>
          </a:p>
          <a:p>
            <a:r>
              <a:rPr lang="sr-Latn-CS" dirty="0"/>
              <a:t> btfss Status,Z</a:t>
            </a:r>
            <a:endParaRPr lang="en-US" dirty="0"/>
          </a:p>
          <a:p>
            <a:r>
              <a:rPr lang="sr-Latn-CS" dirty="0"/>
              <a:t> goto Loop2</a:t>
            </a:r>
            <a:endParaRPr lang="en-US" dirty="0"/>
          </a:p>
          <a:p>
            <a:r>
              <a:rPr lang="sr-Latn-CS" dirty="0"/>
              <a:t> goto Loop1</a:t>
            </a:r>
          </a:p>
        </p:txBody>
      </p:sp>
      <p:sp>
        <p:nvSpPr>
          <p:cNvPr id="9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477962"/>
          </a:xfrm>
        </p:spPr>
        <p:txBody>
          <a:bodyPr/>
          <a:lstStyle/>
          <a:p>
            <a:r>
              <a:rPr lang="en-US" sz="5400" b="1" dirty="0" smtClean="0"/>
              <a:t>Counting on 7-segment display</a:t>
            </a:r>
            <a:endParaRPr lang="en-US" sz="5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1752600" y="2209800"/>
            <a:ext cx="2012950" cy="366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sr-Latn-CS" dirty="0"/>
              <a:t>Delay500	</a:t>
            </a:r>
          </a:p>
          <a:p>
            <a:r>
              <a:rPr lang="sr-Latn-CS" dirty="0"/>
              <a:t> clrf DelayL</a:t>
            </a:r>
            <a:endParaRPr lang="en-US" dirty="0"/>
          </a:p>
          <a:p>
            <a:r>
              <a:rPr lang="sr-Latn-CS" dirty="0"/>
              <a:t> clrf DelayM</a:t>
            </a:r>
            <a:endParaRPr lang="en-US" dirty="0"/>
          </a:p>
          <a:p>
            <a:r>
              <a:rPr lang="sr-Latn-CS" dirty="0"/>
              <a:t> movlw 3h</a:t>
            </a:r>
            <a:endParaRPr lang="en-US" dirty="0"/>
          </a:p>
          <a:p>
            <a:r>
              <a:rPr lang="sr-Latn-CS" dirty="0"/>
              <a:t> movwf DelayH</a:t>
            </a:r>
            <a:endParaRPr lang="en-US" dirty="0"/>
          </a:p>
          <a:p>
            <a:r>
              <a:rPr lang="sr-Latn-CS" dirty="0"/>
              <a:t>Wait1</a:t>
            </a:r>
            <a:endParaRPr lang="en-US" dirty="0"/>
          </a:p>
          <a:p>
            <a:r>
              <a:rPr lang="sr-Latn-CS" dirty="0"/>
              <a:t> decfsz DelayL</a:t>
            </a:r>
            <a:endParaRPr lang="en-US" dirty="0"/>
          </a:p>
          <a:p>
            <a:r>
              <a:rPr lang="sr-Latn-CS" dirty="0"/>
              <a:t> goto Wait1</a:t>
            </a:r>
            <a:endParaRPr lang="en-US" dirty="0"/>
          </a:p>
          <a:p>
            <a:r>
              <a:rPr lang="sr-Latn-CS" dirty="0"/>
              <a:t> decfsz DelayM</a:t>
            </a:r>
            <a:endParaRPr lang="en-US" dirty="0"/>
          </a:p>
          <a:p>
            <a:r>
              <a:rPr lang="sr-Latn-CS" dirty="0"/>
              <a:t> goto Wait1</a:t>
            </a:r>
            <a:endParaRPr lang="en-US" dirty="0"/>
          </a:p>
          <a:p>
            <a:r>
              <a:rPr lang="sr-Latn-CS" dirty="0"/>
              <a:t> decfsz DelayH</a:t>
            </a:r>
            <a:endParaRPr lang="en-US" dirty="0"/>
          </a:p>
          <a:p>
            <a:r>
              <a:rPr lang="sr-Latn-CS" dirty="0"/>
              <a:t> goto Wait1</a:t>
            </a:r>
            <a:endParaRPr lang="en-US" dirty="0"/>
          </a:p>
          <a:p>
            <a:r>
              <a:rPr lang="sr-Latn-CS" dirty="0"/>
              <a:t> return</a:t>
            </a:r>
          </a:p>
        </p:txBody>
      </p:sp>
      <p:sp>
        <p:nvSpPr>
          <p:cNvPr id="14342" name="Rectangle 6"/>
          <p:cNvSpPr>
            <a:spLocks noChangeArrowheads="1"/>
          </p:cNvSpPr>
          <p:nvPr/>
        </p:nvSpPr>
        <p:spPr bwMode="auto">
          <a:xfrm>
            <a:off x="4953000" y="2133600"/>
            <a:ext cx="2974975" cy="393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sr-Latn-CS" dirty="0"/>
              <a:t>DataTable	</a:t>
            </a:r>
          </a:p>
          <a:p>
            <a:r>
              <a:rPr lang="sr-Latn-CS" dirty="0"/>
              <a:t> addwf PCL</a:t>
            </a:r>
            <a:endParaRPr lang="en-US" dirty="0"/>
          </a:p>
          <a:p>
            <a:r>
              <a:rPr lang="sr-Latn-CS" dirty="0"/>
              <a:t> retlw b'00111111‘       ; 0</a:t>
            </a:r>
            <a:endParaRPr lang="en-US" dirty="0"/>
          </a:p>
          <a:p>
            <a:r>
              <a:rPr lang="sr-Latn-CS" dirty="0"/>
              <a:t> retlw b'00000110'       ; 1</a:t>
            </a:r>
            <a:endParaRPr lang="en-US" dirty="0"/>
          </a:p>
          <a:p>
            <a:r>
              <a:rPr lang="sr-Latn-CS" dirty="0"/>
              <a:t> retlw b'01011011'       ; 2    </a:t>
            </a:r>
            <a:endParaRPr lang="en-US" dirty="0"/>
          </a:p>
          <a:p>
            <a:r>
              <a:rPr lang="sr-Latn-CS" dirty="0"/>
              <a:t> retlw b'01001111'       ; 3   </a:t>
            </a:r>
            <a:endParaRPr lang="en-US" dirty="0"/>
          </a:p>
          <a:p>
            <a:r>
              <a:rPr lang="sr-Latn-CS" dirty="0"/>
              <a:t> retlw b'01100110'       ; 4   </a:t>
            </a:r>
            <a:endParaRPr lang="en-US" dirty="0"/>
          </a:p>
          <a:p>
            <a:r>
              <a:rPr lang="sr-Latn-CS" dirty="0"/>
              <a:t> retlw b'01101101'       ; 5   </a:t>
            </a:r>
            <a:endParaRPr lang="en-US" dirty="0"/>
          </a:p>
          <a:p>
            <a:r>
              <a:rPr lang="sr-Latn-CS" dirty="0"/>
              <a:t> retlw b'01111101'       ; 6   </a:t>
            </a:r>
            <a:endParaRPr lang="en-US" dirty="0"/>
          </a:p>
          <a:p>
            <a:r>
              <a:rPr lang="sr-Latn-CS" dirty="0"/>
              <a:t> retlw b'00000111'       ; 7   </a:t>
            </a:r>
            <a:endParaRPr lang="en-US" dirty="0"/>
          </a:p>
          <a:p>
            <a:r>
              <a:rPr lang="sr-Latn-CS" dirty="0"/>
              <a:t> retlw b'01111111'       ; 8   </a:t>
            </a:r>
            <a:endParaRPr lang="en-US" dirty="0"/>
          </a:p>
          <a:p>
            <a:r>
              <a:rPr lang="sr-Latn-CS" dirty="0"/>
              <a:t> retlw b'01101111'       ; 9   </a:t>
            </a:r>
            <a:endParaRPr lang="en-US" dirty="0"/>
          </a:p>
          <a:p>
            <a:r>
              <a:rPr lang="sr-Latn-CS" dirty="0"/>
              <a:t>end</a:t>
            </a:r>
            <a:endParaRPr lang="en-US" dirty="0"/>
          </a:p>
          <a:p>
            <a:pPr eaLnBrk="0" hangingPunct="0"/>
            <a:endParaRPr lang="en-US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477962"/>
          </a:xfrm>
        </p:spPr>
        <p:txBody>
          <a:bodyPr/>
          <a:lstStyle/>
          <a:p>
            <a:r>
              <a:rPr lang="en-US" sz="5400" b="1" dirty="0" smtClean="0"/>
              <a:t>Counting on 7-segment display</a:t>
            </a:r>
            <a:endParaRPr lang="en-US" sz="54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b="1" dirty="0" smtClean="0"/>
              <a:t>Interrupt on RB0</a:t>
            </a:r>
            <a:endParaRPr lang="en-US" sz="6000" b="1" dirty="0"/>
          </a:p>
        </p:txBody>
      </p:sp>
      <p:pic>
        <p:nvPicPr>
          <p:cNvPr id="16389" name="Picture 5" descr="int_6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1600200"/>
            <a:ext cx="7010400" cy="39258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b="1" dirty="0" smtClean="0"/>
              <a:t>Interrupt on RB0</a:t>
            </a:r>
            <a:endParaRPr lang="en-US" sz="6000" b="1" dirty="0"/>
          </a:p>
        </p:txBody>
      </p:sp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533400" y="1219200"/>
            <a:ext cx="4191000" cy="531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dirty="0"/>
              <a:t>PROCESSOR 16F84</a:t>
            </a:r>
          </a:p>
          <a:p>
            <a:r>
              <a:rPr lang="en-US" dirty="0"/>
              <a:t>#include "p16f84.inc"</a:t>
            </a:r>
          </a:p>
          <a:p>
            <a:r>
              <a:rPr lang="en-US" dirty="0"/>
              <a:t>__CONFIG _XT_OSC &amp; _PWRTE_ON &amp; _WDT_OFF &amp; _CP_OFF</a:t>
            </a:r>
          </a:p>
          <a:p>
            <a:r>
              <a:rPr lang="en-US" dirty="0" smtClean="0"/>
              <a:t>org	0x00</a:t>
            </a:r>
            <a:endParaRPr lang="en-US" dirty="0"/>
          </a:p>
          <a:p>
            <a:r>
              <a:rPr lang="en-US" dirty="0" err="1" smtClean="0"/>
              <a:t>goto</a:t>
            </a:r>
            <a:r>
              <a:rPr lang="en-US" dirty="0"/>
              <a:t>	</a:t>
            </a:r>
            <a:r>
              <a:rPr lang="en-US" dirty="0" smtClean="0"/>
              <a:t>M</a:t>
            </a:r>
            <a:r>
              <a:rPr lang="en-US" dirty="0" smtClean="0"/>
              <a:t>ain</a:t>
            </a:r>
            <a:endParaRPr lang="en-US" dirty="0"/>
          </a:p>
          <a:p>
            <a:r>
              <a:rPr lang="en-US" dirty="0" smtClean="0"/>
              <a:t>org	0x04</a:t>
            </a:r>
            <a:endParaRPr lang="en-US" dirty="0"/>
          </a:p>
          <a:p>
            <a:r>
              <a:rPr lang="en-US" dirty="0" err="1" smtClean="0"/>
              <a:t>goto</a:t>
            </a:r>
            <a:r>
              <a:rPr lang="en-US" dirty="0" smtClean="0"/>
              <a:t>	ISR</a:t>
            </a:r>
            <a:endParaRPr lang="en-US" dirty="0"/>
          </a:p>
          <a:p>
            <a:r>
              <a:rPr lang="en-US" dirty="0" smtClean="0"/>
              <a:t>Main</a:t>
            </a:r>
            <a:endParaRPr lang="en-US" dirty="0"/>
          </a:p>
          <a:p>
            <a:r>
              <a:rPr lang="en-US" dirty="0"/>
              <a:t> </a:t>
            </a:r>
            <a:r>
              <a:rPr lang="en-US" dirty="0" err="1" smtClean="0"/>
              <a:t>bsf</a:t>
            </a:r>
            <a:r>
              <a:rPr lang="en-US" dirty="0" smtClean="0"/>
              <a:t>	STATUS</a:t>
            </a:r>
            <a:r>
              <a:rPr lang="en-US" dirty="0"/>
              <a:t>, RP0</a:t>
            </a:r>
          </a:p>
          <a:p>
            <a:r>
              <a:rPr lang="en-US" dirty="0"/>
              <a:t> </a:t>
            </a:r>
            <a:r>
              <a:rPr lang="en-US" dirty="0" err="1" smtClean="0"/>
              <a:t>movlw</a:t>
            </a:r>
            <a:r>
              <a:rPr lang="en-US" dirty="0" smtClean="0"/>
              <a:t>	b'00000001</a:t>
            </a:r>
            <a:r>
              <a:rPr lang="en-US" dirty="0"/>
              <a:t>'</a:t>
            </a:r>
          </a:p>
          <a:p>
            <a:r>
              <a:rPr lang="en-US" dirty="0"/>
              <a:t> </a:t>
            </a:r>
            <a:r>
              <a:rPr lang="en-US" dirty="0" err="1" smtClean="0"/>
              <a:t>movwf</a:t>
            </a:r>
            <a:r>
              <a:rPr lang="en-US" dirty="0" smtClean="0"/>
              <a:t>	TRISB</a:t>
            </a:r>
            <a:endParaRPr lang="en-US" dirty="0"/>
          </a:p>
          <a:p>
            <a:r>
              <a:rPr lang="en-US" dirty="0"/>
              <a:t> </a:t>
            </a:r>
            <a:r>
              <a:rPr lang="en-US" dirty="0" err="1" smtClean="0"/>
              <a:t>bcf</a:t>
            </a:r>
            <a:r>
              <a:rPr lang="en-US" dirty="0" smtClean="0"/>
              <a:t>	OPTION_REG</a:t>
            </a:r>
            <a:r>
              <a:rPr lang="en-US" dirty="0"/>
              <a:t>, INTEDG</a:t>
            </a:r>
          </a:p>
          <a:p>
            <a:r>
              <a:rPr lang="en-US" dirty="0"/>
              <a:t> </a:t>
            </a:r>
            <a:r>
              <a:rPr lang="en-US" dirty="0" err="1" smtClean="0"/>
              <a:t>bsf</a:t>
            </a:r>
            <a:r>
              <a:rPr lang="en-US" dirty="0" smtClean="0"/>
              <a:t>	OPTION_REG</a:t>
            </a:r>
            <a:r>
              <a:rPr lang="en-US" dirty="0"/>
              <a:t>, NOT_RBPU</a:t>
            </a:r>
          </a:p>
          <a:p>
            <a:r>
              <a:rPr lang="en-US" dirty="0"/>
              <a:t> </a:t>
            </a:r>
            <a:r>
              <a:rPr lang="en-US" dirty="0" err="1" smtClean="0"/>
              <a:t>bcf</a:t>
            </a:r>
            <a:r>
              <a:rPr lang="en-US" dirty="0"/>
              <a:t> </a:t>
            </a:r>
            <a:r>
              <a:rPr lang="en-US" dirty="0" smtClean="0"/>
              <a:t>	S</a:t>
            </a:r>
            <a:r>
              <a:rPr lang="en-US" dirty="0" smtClean="0"/>
              <a:t>TATUS</a:t>
            </a:r>
            <a:r>
              <a:rPr lang="en-US" dirty="0"/>
              <a:t>, RP0</a:t>
            </a:r>
          </a:p>
          <a:p>
            <a:r>
              <a:rPr lang="en-US" dirty="0"/>
              <a:t> </a:t>
            </a:r>
            <a:r>
              <a:rPr lang="en-US" dirty="0" err="1" smtClean="0"/>
              <a:t>clrf</a:t>
            </a:r>
            <a:r>
              <a:rPr lang="en-US" dirty="0" smtClean="0"/>
              <a:t>	PORTB</a:t>
            </a:r>
            <a:endParaRPr lang="en-US" dirty="0"/>
          </a:p>
          <a:p>
            <a:r>
              <a:rPr lang="en-US" dirty="0"/>
              <a:t> </a:t>
            </a:r>
            <a:r>
              <a:rPr lang="en-US" dirty="0" err="1" smtClean="0"/>
              <a:t>bsf</a:t>
            </a:r>
            <a:r>
              <a:rPr lang="en-US" dirty="0" smtClean="0"/>
              <a:t>	PORTB</a:t>
            </a:r>
            <a:r>
              <a:rPr lang="en-US" dirty="0"/>
              <a:t>, 7</a:t>
            </a:r>
          </a:p>
          <a:p>
            <a:r>
              <a:rPr lang="en-US" dirty="0"/>
              <a:t> </a:t>
            </a:r>
            <a:r>
              <a:rPr lang="en-US" dirty="0" err="1" smtClean="0"/>
              <a:t>bsf</a:t>
            </a:r>
            <a:r>
              <a:rPr lang="en-US" dirty="0" smtClean="0"/>
              <a:t>	INTCON</a:t>
            </a:r>
            <a:r>
              <a:rPr lang="en-US" dirty="0"/>
              <a:t>, INTE</a:t>
            </a:r>
          </a:p>
          <a:p>
            <a:r>
              <a:rPr lang="en-US" dirty="0"/>
              <a:t> </a:t>
            </a:r>
            <a:r>
              <a:rPr lang="en-US" dirty="0" err="1" smtClean="0"/>
              <a:t>bsf</a:t>
            </a:r>
            <a:r>
              <a:rPr lang="en-US" dirty="0" smtClean="0"/>
              <a:t>	INTCON</a:t>
            </a:r>
            <a:r>
              <a:rPr lang="en-US" dirty="0"/>
              <a:t>, GIE</a:t>
            </a:r>
          </a:p>
        </p:txBody>
      </p:sp>
      <p:sp>
        <p:nvSpPr>
          <p:cNvPr id="18439" name="Rectangle 7"/>
          <p:cNvSpPr>
            <a:spLocks noChangeArrowheads="1"/>
          </p:cNvSpPr>
          <p:nvPr/>
        </p:nvSpPr>
        <p:spPr bwMode="auto">
          <a:xfrm>
            <a:off x="4953000" y="1371600"/>
            <a:ext cx="2667000" cy="421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dirty="0"/>
              <a:t>Loop</a:t>
            </a:r>
          </a:p>
          <a:p>
            <a:r>
              <a:rPr lang="en-US" dirty="0" smtClean="0"/>
              <a:t> </a:t>
            </a:r>
            <a:r>
              <a:rPr lang="en-US" dirty="0" err="1" smtClean="0"/>
              <a:t>goto</a:t>
            </a:r>
            <a:r>
              <a:rPr lang="en-US" dirty="0" smtClean="0"/>
              <a:t> </a:t>
            </a:r>
            <a:r>
              <a:rPr lang="en-US" dirty="0"/>
              <a:t>Loop</a:t>
            </a:r>
          </a:p>
          <a:p>
            <a:endParaRPr lang="en-US" dirty="0"/>
          </a:p>
          <a:p>
            <a:r>
              <a:rPr lang="en-US" dirty="0"/>
              <a:t>ISR</a:t>
            </a:r>
          </a:p>
          <a:p>
            <a:r>
              <a:rPr lang="en-US" dirty="0"/>
              <a:t> </a:t>
            </a:r>
            <a:r>
              <a:rPr lang="en-US" dirty="0" err="1" smtClean="0"/>
              <a:t>bcf</a:t>
            </a:r>
            <a:r>
              <a:rPr lang="en-US" dirty="0" smtClean="0"/>
              <a:t>	INTCON</a:t>
            </a:r>
            <a:r>
              <a:rPr lang="en-US" dirty="0"/>
              <a:t>, T0IF</a:t>
            </a:r>
          </a:p>
          <a:p>
            <a:r>
              <a:rPr lang="en-US" dirty="0"/>
              <a:t> </a:t>
            </a:r>
            <a:r>
              <a:rPr lang="en-US" dirty="0" err="1" smtClean="0"/>
              <a:t>btfss</a:t>
            </a:r>
            <a:r>
              <a:rPr lang="en-US" dirty="0" smtClean="0"/>
              <a:t>	PORTB,7</a:t>
            </a:r>
            <a:endParaRPr lang="en-US" dirty="0"/>
          </a:p>
          <a:p>
            <a:r>
              <a:rPr lang="en-US" dirty="0"/>
              <a:t> </a:t>
            </a:r>
            <a:r>
              <a:rPr lang="en-US" dirty="0" err="1" smtClean="0"/>
              <a:t>goto</a:t>
            </a:r>
            <a:r>
              <a:rPr lang="en-US" dirty="0" smtClean="0"/>
              <a:t>	Lab1</a:t>
            </a:r>
            <a:endParaRPr lang="en-US" dirty="0"/>
          </a:p>
          <a:p>
            <a:r>
              <a:rPr lang="en-US" dirty="0"/>
              <a:t> </a:t>
            </a:r>
            <a:r>
              <a:rPr lang="en-US" dirty="0" err="1" smtClean="0"/>
              <a:t>bcf</a:t>
            </a:r>
            <a:r>
              <a:rPr lang="en-US" dirty="0" smtClean="0"/>
              <a:t>	PORTB,7</a:t>
            </a:r>
            <a:endParaRPr lang="en-US" dirty="0"/>
          </a:p>
          <a:p>
            <a:r>
              <a:rPr lang="en-US" dirty="0"/>
              <a:t> </a:t>
            </a:r>
            <a:r>
              <a:rPr lang="en-US" dirty="0" err="1"/>
              <a:t>retfie</a:t>
            </a:r>
            <a:endParaRPr lang="en-US" dirty="0"/>
          </a:p>
          <a:p>
            <a:r>
              <a:rPr lang="en-US" dirty="0"/>
              <a:t> </a:t>
            </a:r>
          </a:p>
          <a:p>
            <a:r>
              <a:rPr lang="en-US" dirty="0"/>
              <a:t>Lab1</a:t>
            </a:r>
          </a:p>
          <a:p>
            <a:r>
              <a:rPr lang="en-US" dirty="0"/>
              <a:t> </a:t>
            </a:r>
            <a:r>
              <a:rPr lang="en-US" dirty="0" err="1" smtClean="0"/>
              <a:t>bsf</a:t>
            </a:r>
            <a:r>
              <a:rPr lang="en-US" dirty="0" smtClean="0"/>
              <a:t>	PORTB,7</a:t>
            </a:r>
            <a:endParaRPr lang="en-US" dirty="0"/>
          </a:p>
          <a:p>
            <a:r>
              <a:rPr lang="en-US" dirty="0"/>
              <a:t> </a:t>
            </a:r>
            <a:r>
              <a:rPr lang="en-US" dirty="0" err="1"/>
              <a:t>retfie</a:t>
            </a:r>
            <a:endParaRPr lang="en-US" dirty="0"/>
          </a:p>
          <a:p>
            <a:endParaRPr lang="en-US" dirty="0"/>
          </a:p>
          <a:p>
            <a:r>
              <a:rPr lang="en-US" dirty="0"/>
              <a:t>end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Interrupt on TMR0 overflow</a:t>
            </a:r>
            <a:endParaRPr lang="en-US" b="1" dirty="0"/>
          </a:p>
        </p:txBody>
      </p:sp>
      <p:pic>
        <p:nvPicPr>
          <p:cNvPr id="20485" name="Picture 5" descr="int_6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371600"/>
            <a:ext cx="5018088" cy="5105400"/>
          </a:xfrm>
          <a:prstGeom prst="rect">
            <a:avLst/>
          </a:prstGeom>
          <a:noFill/>
        </p:spPr>
      </p:pic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5486400" y="1676400"/>
            <a:ext cx="31242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b="1" dirty="0"/>
              <a:t>(255-96)*</a:t>
            </a:r>
            <a:r>
              <a:rPr lang="en-US" b="1" dirty="0" smtClean="0"/>
              <a:t>32us = 5.088ms</a:t>
            </a:r>
            <a:endParaRPr lang="en-US" b="1" dirty="0"/>
          </a:p>
          <a:p>
            <a:endParaRPr lang="en-US" b="1" dirty="0"/>
          </a:p>
          <a:p>
            <a:r>
              <a:rPr lang="en-US" b="1" dirty="0" smtClean="0"/>
              <a:t>5.088ms*196 </a:t>
            </a:r>
            <a:r>
              <a:rPr lang="en-US" b="1" dirty="0" smtClean="0">
                <a:latin typeface="Verdana"/>
                <a:ea typeface="Verdana"/>
                <a:cs typeface="Verdana"/>
              </a:rPr>
              <a:t>≈ </a:t>
            </a:r>
            <a:r>
              <a:rPr lang="en-US" b="1" dirty="0" smtClean="0"/>
              <a:t>1s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Interrupt on TMR0 overflow</a:t>
            </a:r>
            <a:endParaRPr lang="en-US" b="1" dirty="0"/>
          </a:p>
        </p:txBody>
      </p:sp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304800" y="1600200"/>
            <a:ext cx="3810000" cy="477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600" b="1" dirty="0"/>
              <a:t>PROCESSOR 16F84</a:t>
            </a:r>
          </a:p>
          <a:p>
            <a:r>
              <a:rPr lang="en-US" sz="1600" b="1" dirty="0"/>
              <a:t>#include "p16f84.inc"</a:t>
            </a:r>
          </a:p>
          <a:p>
            <a:r>
              <a:rPr lang="en-US" sz="1600" b="1" dirty="0"/>
              <a:t>__CONFIG _XT_OSC &amp; _PWRTE_ON &amp; _WDT_OFF &amp; _CP_OFF</a:t>
            </a:r>
          </a:p>
          <a:p>
            <a:r>
              <a:rPr lang="en-US" sz="1600" b="1" dirty="0" smtClean="0"/>
              <a:t> </a:t>
            </a:r>
            <a:r>
              <a:rPr lang="en-US" sz="1600" b="1" dirty="0" smtClean="0"/>
              <a:t>   </a:t>
            </a:r>
            <a:r>
              <a:rPr lang="en-US" sz="1600" b="1" dirty="0" err="1" smtClean="0"/>
              <a:t>cblock</a:t>
            </a:r>
            <a:r>
              <a:rPr lang="en-US" sz="1600" b="1" dirty="0" smtClean="0"/>
              <a:t>    0x0C</a:t>
            </a:r>
            <a:endParaRPr lang="en-US" sz="1600" b="1" dirty="0"/>
          </a:p>
          <a:p>
            <a:r>
              <a:rPr lang="en-US" sz="1600" b="1" dirty="0" smtClean="0"/>
              <a:t> </a:t>
            </a:r>
            <a:r>
              <a:rPr lang="en-US" sz="1600" b="1" dirty="0" smtClean="0"/>
              <a:t>       </a:t>
            </a:r>
            <a:r>
              <a:rPr lang="en-US" sz="1600" b="1" dirty="0" err="1" smtClean="0"/>
              <a:t>cnt</a:t>
            </a:r>
            <a:endParaRPr lang="en-US" sz="1600" b="1" dirty="0"/>
          </a:p>
          <a:p>
            <a:r>
              <a:rPr lang="en-US" sz="1600" b="1" dirty="0" smtClean="0"/>
              <a:t>    </a:t>
            </a:r>
            <a:r>
              <a:rPr lang="en-US" sz="1600" b="1" dirty="0" err="1" smtClean="0"/>
              <a:t>endc</a:t>
            </a:r>
            <a:endParaRPr lang="en-US" sz="1600" b="1" dirty="0"/>
          </a:p>
          <a:p>
            <a:r>
              <a:rPr lang="en-US" sz="1600" b="1" dirty="0" smtClean="0"/>
              <a:t>org	0x00</a:t>
            </a:r>
            <a:endParaRPr lang="en-US" sz="1600" b="1" dirty="0"/>
          </a:p>
          <a:p>
            <a:r>
              <a:rPr lang="en-US" sz="1600" b="1" dirty="0" err="1" smtClean="0"/>
              <a:t>goto</a:t>
            </a:r>
            <a:r>
              <a:rPr lang="en-US" sz="1600" b="1" dirty="0" smtClean="0"/>
              <a:t>	Main</a:t>
            </a:r>
            <a:endParaRPr lang="en-US" sz="1600" b="1" dirty="0"/>
          </a:p>
          <a:p>
            <a:r>
              <a:rPr lang="en-US" sz="1600" b="1" dirty="0" smtClean="0"/>
              <a:t>org	0x04</a:t>
            </a:r>
            <a:endParaRPr lang="en-US" sz="1600" b="1" dirty="0"/>
          </a:p>
          <a:p>
            <a:r>
              <a:rPr lang="en-US" sz="1600" b="1" dirty="0" err="1" smtClean="0"/>
              <a:t>goto</a:t>
            </a:r>
            <a:r>
              <a:rPr lang="en-US" sz="1600" b="1" dirty="0" smtClean="0"/>
              <a:t>	ISR</a:t>
            </a:r>
            <a:endParaRPr lang="en-US" sz="1600" b="1" dirty="0"/>
          </a:p>
          <a:p>
            <a:r>
              <a:rPr lang="en-US" sz="1600" b="1" dirty="0" smtClean="0"/>
              <a:t>Main</a:t>
            </a:r>
            <a:endParaRPr lang="en-US" sz="1600" b="1" dirty="0"/>
          </a:p>
          <a:p>
            <a:r>
              <a:rPr lang="en-US" sz="1600" b="1" dirty="0"/>
              <a:t> </a:t>
            </a:r>
            <a:r>
              <a:rPr lang="en-US" sz="1600" b="1" dirty="0" err="1" smtClean="0"/>
              <a:t>bsf</a:t>
            </a:r>
            <a:r>
              <a:rPr lang="en-US" sz="1600" b="1" dirty="0" smtClean="0"/>
              <a:t>	STATUS,RP0</a:t>
            </a:r>
            <a:endParaRPr lang="en-US" sz="1600" b="1" dirty="0"/>
          </a:p>
          <a:p>
            <a:r>
              <a:rPr lang="en-US" sz="1600" b="1" dirty="0"/>
              <a:t> </a:t>
            </a:r>
            <a:r>
              <a:rPr lang="en-US" sz="1600" b="1" dirty="0" err="1" smtClean="0"/>
              <a:t>clrf</a:t>
            </a:r>
            <a:r>
              <a:rPr lang="en-US" sz="1600" b="1" dirty="0" smtClean="0"/>
              <a:t>	TRISB</a:t>
            </a:r>
            <a:endParaRPr lang="en-US" sz="1600" b="1" dirty="0"/>
          </a:p>
          <a:p>
            <a:r>
              <a:rPr lang="en-US" sz="1600" b="1" dirty="0"/>
              <a:t> </a:t>
            </a:r>
            <a:r>
              <a:rPr lang="en-US" sz="1600" b="1" dirty="0" err="1" smtClean="0"/>
              <a:t>movlw</a:t>
            </a:r>
            <a:r>
              <a:rPr lang="en-US" sz="1600" b="1" dirty="0" smtClean="0"/>
              <a:t>	b'10000100</a:t>
            </a:r>
            <a:r>
              <a:rPr lang="en-US" sz="1600" b="1" dirty="0"/>
              <a:t>'</a:t>
            </a:r>
          </a:p>
          <a:p>
            <a:r>
              <a:rPr lang="en-US" sz="1600" b="1" dirty="0"/>
              <a:t> </a:t>
            </a:r>
            <a:r>
              <a:rPr lang="en-US" sz="1600" b="1" dirty="0" err="1" smtClean="0"/>
              <a:t>movwf</a:t>
            </a:r>
            <a:r>
              <a:rPr lang="en-US" sz="1600" b="1" dirty="0" smtClean="0"/>
              <a:t>	OPTION_REG</a:t>
            </a:r>
            <a:endParaRPr lang="en-US" sz="1600" b="1" dirty="0"/>
          </a:p>
          <a:p>
            <a:r>
              <a:rPr lang="en-US" sz="1600" b="1" dirty="0"/>
              <a:t> </a:t>
            </a:r>
            <a:r>
              <a:rPr lang="en-US" sz="1600" b="1" dirty="0" err="1" smtClean="0"/>
              <a:t>bcf</a:t>
            </a:r>
            <a:r>
              <a:rPr lang="en-US" sz="1600" b="1" dirty="0" smtClean="0"/>
              <a:t>	STATUS,RP0</a:t>
            </a:r>
            <a:endParaRPr lang="en-US" sz="1600" b="1" dirty="0"/>
          </a:p>
          <a:p>
            <a:r>
              <a:rPr lang="en-US" sz="1600" b="1" dirty="0" err="1" smtClean="0"/>
              <a:t>movlw</a:t>
            </a:r>
            <a:r>
              <a:rPr lang="en-US" sz="1600" b="1" dirty="0" smtClean="0"/>
              <a:t>	b’00001111</a:t>
            </a:r>
            <a:r>
              <a:rPr lang="en-US" sz="1600" b="1" dirty="0" smtClean="0"/>
              <a:t>’</a:t>
            </a:r>
          </a:p>
          <a:p>
            <a:r>
              <a:rPr lang="en-US" sz="1600" b="1" dirty="0" err="1" smtClean="0"/>
              <a:t>movwf</a:t>
            </a:r>
            <a:r>
              <a:rPr lang="en-US" sz="1600" b="1" dirty="0" smtClean="0"/>
              <a:t>	PORTB</a:t>
            </a:r>
            <a:endParaRPr lang="en-US" sz="1600" b="1" dirty="0"/>
          </a:p>
        </p:txBody>
      </p:sp>
      <p:sp>
        <p:nvSpPr>
          <p:cNvPr id="22535" name="Rectangle 7"/>
          <p:cNvSpPr>
            <a:spLocks noChangeArrowheads="1"/>
          </p:cNvSpPr>
          <p:nvPr/>
        </p:nvSpPr>
        <p:spPr bwMode="auto">
          <a:xfrm>
            <a:off x="4114800" y="1524000"/>
            <a:ext cx="2438400" cy="2339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b="1" dirty="0"/>
              <a:t> </a:t>
            </a:r>
            <a:r>
              <a:rPr lang="en-US" sz="1600" b="1" dirty="0" err="1" smtClean="0"/>
              <a:t>bsf</a:t>
            </a:r>
            <a:r>
              <a:rPr lang="en-US" sz="1600" b="1" dirty="0" smtClean="0"/>
              <a:t>	</a:t>
            </a:r>
            <a:r>
              <a:rPr lang="en-US" sz="1600" b="1" dirty="0" smtClean="0"/>
              <a:t>INTCON,T0IE</a:t>
            </a:r>
            <a:endParaRPr lang="en-US" sz="1600" b="1" dirty="0"/>
          </a:p>
          <a:p>
            <a:r>
              <a:rPr lang="en-US" sz="1600" b="1" dirty="0"/>
              <a:t> </a:t>
            </a:r>
            <a:r>
              <a:rPr lang="en-US" sz="1600" b="1" dirty="0" err="1" smtClean="0"/>
              <a:t>movlw</a:t>
            </a:r>
            <a:r>
              <a:rPr lang="en-US" sz="1600" b="1" dirty="0" smtClean="0"/>
              <a:t>	d'96</a:t>
            </a:r>
            <a:r>
              <a:rPr lang="en-US" sz="1600" b="1" dirty="0"/>
              <a:t>'</a:t>
            </a:r>
          </a:p>
          <a:p>
            <a:r>
              <a:rPr lang="en-US" sz="1600" b="1" dirty="0"/>
              <a:t> </a:t>
            </a:r>
            <a:r>
              <a:rPr lang="en-US" sz="1600" b="1" dirty="0" err="1" smtClean="0"/>
              <a:t>movwf</a:t>
            </a:r>
            <a:r>
              <a:rPr lang="en-US" sz="1600" b="1" dirty="0" smtClean="0"/>
              <a:t>	TMR0</a:t>
            </a:r>
            <a:endParaRPr lang="en-US" sz="1600" b="1" dirty="0"/>
          </a:p>
          <a:p>
            <a:r>
              <a:rPr lang="en-US" sz="1600" b="1" dirty="0"/>
              <a:t> </a:t>
            </a:r>
            <a:r>
              <a:rPr lang="en-US" sz="1600" b="1" dirty="0" err="1" smtClean="0"/>
              <a:t>bsf</a:t>
            </a:r>
            <a:r>
              <a:rPr lang="en-US" sz="1600" b="1" dirty="0" smtClean="0"/>
              <a:t>	INTCON,GIE</a:t>
            </a:r>
            <a:endParaRPr lang="en-US" sz="1600" b="1" dirty="0"/>
          </a:p>
          <a:p>
            <a:r>
              <a:rPr lang="en-US" sz="1600" b="1" dirty="0"/>
              <a:t> </a:t>
            </a:r>
            <a:r>
              <a:rPr lang="en-US" sz="1600" b="1" dirty="0" err="1" smtClean="0"/>
              <a:t>clrf</a:t>
            </a:r>
            <a:r>
              <a:rPr lang="en-US" sz="1600" b="1" dirty="0" smtClean="0"/>
              <a:t>	</a:t>
            </a:r>
            <a:r>
              <a:rPr lang="en-US" sz="1600" b="1" dirty="0" err="1" smtClean="0"/>
              <a:t>cnt</a:t>
            </a:r>
            <a:endParaRPr lang="en-US" sz="1600" b="1" dirty="0"/>
          </a:p>
          <a:p>
            <a:endParaRPr lang="en-US" sz="1600" b="1" dirty="0"/>
          </a:p>
          <a:p>
            <a:r>
              <a:rPr lang="en-US" sz="1600" b="1" dirty="0"/>
              <a:t>Loop</a:t>
            </a:r>
          </a:p>
          <a:p>
            <a:r>
              <a:rPr lang="en-US" sz="1600" b="1" dirty="0" smtClean="0"/>
              <a:t> </a:t>
            </a:r>
            <a:r>
              <a:rPr lang="en-US" sz="1600" b="1" dirty="0" smtClean="0"/>
              <a:t>   </a:t>
            </a:r>
            <a:r>
              <a:rPr lang="en-US" sz="1600" b="1" dirty="0" err="1" smtClean="0"/>
              <a:t>goto</a:t>
            </a:r>
            <a:r>
              <a:rPr lang="en-US" sz="1600" b="1" dirty="0" smtClean="0"/>
              <a:t> </a:t>
            </a:r>
            <a:r>
              <a:rPr lang="en-US" sz="1600" b="1" dirty="0"/>
              <a:t>Loop</a:t>
            </a:r>
          </a:p>
          <a:p>
            <a:endParaRPr lang="en-US" sz="1600" b="1" dirty="0"/>
          </a:p>
        </p:txBody>
      </p:sp>
      <p:sp>
        <p:nvSpPr>
          <p:cNvPr id="22536" name="Rectangle 8"/>
          <p:cNvSpPr>
            <a:spLocks noChangeArrowheads="1"/>
          </p:cNvSpPr>
          <p:nvPr/>
        </p:nvSpPr>
        <p:spPr bwMode="auto">
          <a:xfrm>
            <a:off x="6553200" y="1524000"/>
            <a:ext cx="23622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1600" b="1" dirty="0"/>
              <a:t>ISR</a:t>
            </a:r>
          </a:p>
          <a:p>
            <a:r>
              <a:rPr lang="en-US" sz="1600" b="1" dirty="0"/>
              <a:t> </a:t>
            </a:r>
            <a:r>
              <a:rPr lang="en-US" sz="1600" b="1" dirty="0" err="1" smtClean="0"/>
              <a:t>movlw</a:t>
            </a:r>
            <a:r>
              <a:rPr lang="en-US" sz="1600" b="1" dirty="0" smtClean="0"/>
              <a:t>	d'96</a:t>
            </a:r>
            <a:r>
              <a:rPr lang="en-US" sz="1600" b="1" dirty="0"/>
              <a:t>'</a:t>
            </a:r>
          </a:p>
          <a:p>
            <a:r>
              <a:rPr lang="en-US" sz="1600" b="1" dirty="0"/>
              <a:t> </a:t>
            </a:r>
            <a:r>
              <a:rPr lang="en-US" sz="1600" b="1" dirty="0" err="1" smtClean="0"/>
              <a:t>movwf</a:t>
            </a:r>
            <a:r>
              <a:rPr lang="en-US" sz="1600" b="1" dirty="0" smtClean="0"/>
              <a:t>	TMR0</a:t>
            </a:r>
            <a:endParaRPr lang="en-US" sz="1600" b="1" dirty="0"/>
          </a:p>
          <a:p>
            <a:r>
              <a:rPr lang="en-US" sz="1600" b="1" dirty="0"/>
              <a:t> </a:t>
            </a:r>
            <a:r>
              <a:rPr lang="en-US" sz="1600" b="1" dirty="0" err="1" smtClean="0"/>
              <a:t>bcf</a:t>
            </a:r>
            <a:r>
              <a:rPr lang="en-US" sz="1600" b="1" dirty="0" smtClean="0"/>
              <a:t>	INTCON,T0IF</a:t>
            </a:r>
            <a:endParaRPr lang="en-US" sz="1600" b="1" dirty="0"/>
          </a:p>
          <a:p>
            <a:r>
              <a:rPr lang="en-US" sz="1600" b="1" dirty="0"/>
              <a:t> </a:t>
            </a:r>
            <a:r>
              <a:rPr lang="en-US" sz="1600" b="1" dirty="0" err="1" smtClean="0"/>
              <a:t>incf</a:t>
            </a:r>
            <a:r>
              <a:rPr lang="en-US" sz="1600" b="1" dirty="0" smtClean="0"/>
              <a:t>	</a:t>
            </a:r>
            <a:r>
              <a:rPr lang="en-US" sz="1600" b="1" dirty="0" err="1" smtClean="0"/>
              <a:t>cnt</a:t>
            </a:r>
            <a:endParaRPr lang="en-US" sz="1600" b="1" dirty="0"/>
          </a:p>
          <a:p>
            <a:r>
              <a:rPr lang="en-US" sz="1600" b="1" dirty="0"/>
              <a:t> </a:t>
            </a:r>
            <a:r>
              <a:rPr lang="en-US" sz="1600" b="1" dirty="0" err="1" smtClean="0"/>
              <a:t>movlw</a:t>
            </a:r>
            <a:r>
              <a:rPr lang="en-US" sz="1600" b="1" dirty="0" smtClean="0"/>
              <a:t>	d'196</a:t>
            </a:r>
            <a:r>
              <a:rPr lang="en-US" sz="1600" b="1" dirty="0"/>
              <a:t>'</a:t>
            </a:r>
          </a:p>
          <a:p>
            <a:r>
              <a:rPr lang="en-US" sz="1600" b="1" dirty="0"/>
              <a:t> </a:t>
            </a:r>
            <a:r>
              <a:rPr lang="en-US" sz="1600" b="1" dirty="0" err="1" smtClean="0"/>
              <a:t>subwf</a:t>
            </a:r>
            <a:r>
              <a:rPr lang="en-US" sz="1600" b="1" dirty="0" smtClean="0"/>
              <a:t>	</a:t>
            </a:r>
            <a:r>
              <a:rPr lang="en-US" sz="1600" b="1" dirty="0" err="1" smtClean="0"/>
              <a:t>cnt,W</a:t>
            </a:r>
            <a:endParaRPr lang="en-US" sz="1600" b="1" dirty="0"/>
          </a:p>
          <a:p>
            <a:r>
              <a:rPr lang="en-US" sz="1600" b="1" dirty="0"/>
              <a:t> </a:t>
            </a:r>
            <a:r>
              <a:rPr lang="en-US" sz="1600" b="1" dirty="0" err="1" smtClean="0"/>
              <a:t>btfss</a:t>
            </a:r>
            <a:r>
              <a:rPr lang="en-US" sz="1600" b="1" dirty="0" smtClean="0"/>
              <a:t>	STATUS,Z</a:t>
            </a:r>
            <a:endParaRPr lang="en-US" sz="1600" b="1" dirty="0"/>
          </a:p>
          <a:p>
            <a:r>
              <a:rPr lang="en-US" sz="1600" b="1" dirty="0"/>
              <a:t> </a:t>
            </a:r>
            <a:r>
              <a:rPr lang="en-US" sz="1600" b="1" dirty="0" err="1"/>
              <a:t>retfie</a:t>
            </a:r>
            <a:endParaRPr lang="en-US" sz="1600" b="1" dirty="0"/>
          </a:p>
          <a:p>
            <a:r>
              <a:rPr lang="en-US" sz="1600" b="1" dirty="0"/>
              <a:t> </a:t>
            </a:r>
            <a:r>
              <a:rPr lang="en-US" sz="1600" b="1" dirty="0" err="1" smtClean="0"/>
              <a:t>comf</a:t>
            </a:r>
            <a:r>
              <a:rPr lang="en-US" sz="1600" b="1" dirty="0" smtClean="0"/>
              <a:t>	PORTB</a:t>
            </a:r>
            <a:endParaRPr lang="en-US" sz="1600" b="1" dirty="0"/>
          </a:p>
          <a:p>
            <a:r>
              <a:rPr lang="en-US" sz="1600" b="1" dirty="0"/>
              <a:t> </a:t>
            </a:r>
            <a:r>
              <a:rPr lang="en-US" sz="1600" b="1" dirty="0" err="1" smtClean="0"/>
              <a:t>clrf</a:t>
            </a:r>
            <a:r>
              <a:rPr lang="en-US" sz="1600" b="1" dirty="0" smtClean="0"/>
              <a:t>	</a:t>
            </a:r>
            <a:r>
              <a:rPr lang="en-US" sz="1600" b="1" dirty="0" err="1" smtClean="0"/>
              <a:t>cnt</a:t>
            </a:r>
            <a:endParaRPr lang="en-US" sz="1600" b="1" dirty="0"/>
          </a:p>
          <a:p>
            <a:r>
              <a:rPr lang="en-US" sz="1600" b="1" dirty="0"/>
              <a:t> </a:t>
            </a:r>
            <a:r>
              <a:rPr lang="en-US" sz="1600" b="1" dirty="0" err="1"/>
              <a:t>retfie</a:t>
            </a:r>
            <a:endParaRPr lang="en-US" sz="1600" b="1" dirty="0"/>
          </a:p>
          <a:p>
            <a:endParaRPr lang="en-US" sz="1600" b="1" dirty="0"/>
          </a:p>
          <a:p>
            <a:r>
              <a:rPr lang="en-US" sz="1600" b="1" dirty="0"/>
              <a:t> end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1546</TotalTime>
  <Words>224</Words>
  <Application>Microsoft Office PowerPoint</Application>
  <PresentationFormat>On-screen Show (4:3)</PresentationFormat>
  <Paragraphs>182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Default Design</vt:lpstr>
      <vt:lpstr>Time delay generation</vt:lpstr>
      <vt:lpstr>Time delay generation</vt:lpstr>
      <vt:lpstr>Counting on 7-segment display</vt:lpstr>
      <vt:lpstr>Counting on 7-segment display</vt:lpstr>
      <vt:lpstr>Counting on 7-segment display</vt:lpstr>
      <vt:lpstr>Counting on 7-segment display</vt:lpstr>
      <vt:lpstr>Counting on 7-segment display</vt:lpstr>
      <vt:lpstr>Interrupt on RB0</vt:lpstr>
      <vt:lpstr>Interrupt on RB0</vt:lpstr>
      <vt:lpstr>Interrupt on TMR0 overflow</vt:lpstr>
      <vt:lpstr>Interrupt on TMR0 overflow</vt:lpstr>
    </vt:vector>
  </TitlesOfParts>
  <Company>vts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Kašnjenje</dc:title>
  <dc:creator>Asus A6 series</dc:creator>
  <cp:lastModifiedBy>Windows User</cp:lastModifiedBy>
  <cp:revision>17</cp:revision>
  <dcterms:created xsi:type="dcterms:W3CDTF">2008-12-13T18:47:22Z</dcterms:created>
  <dcterms:modified xsi:type="dcterms:W3CDTF">2021-11-14T22:52:02Z</dcterms:modified>
</cp:coreProperties>
</file>