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70B14-8185-46BC-B70D-34D3D2FE4346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686800" cy="2895600"/>
          </a:xfrm>
        </p:spPr>
        <p:txBody>
          <a:bodyPr>
            <a:noAutofit/>
          </a:bodyPr>
          <a:lstStyle/>
          <a:p>
            <a:r>
              <a:rPr lang="en-US" sz="6000" b="1">
                <a:solidFill>
                  <a:srgbClr val="FF0000"/>
                </a:solidFill>
              </a:rPr>
              <a:t>LED intensity change using the PWM module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Problem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81400"/>
          </a:xfrm>
        </p:spPr>
        <p:txBody>
          <a:bodyPr/>
          <a:lstStyle/>
          <a:p>
            <a:r>
              <a:rPr lang="en-US" dirty="0"/>
              <a:t>Connect the hardware and write the software to change the intensity of the LED using the PWM module.</a:t>
            </a:r>
          </a:p>
          <a:p>
            <a:r>
              <a:rPr lang="en-US" dirty="0"/>
              <a:t>T</a:t>
            </a:r>
            <a:r>
              <a:rPr lang="sr-Latn-RS" dirty="0"/>
              <a:t>h</a:t>
            </a:r>
            <a:r>
              <a:rPr lang="en-US" dirty="0"/>
              <a:t>e LED intensity should be changed from 0% to 100% and back to 0%.</a:t>
            </a:r>
          </a:p>
          <a:p>
            <a:r>
              <a:rPr lang="en-US" dirty="0"/>
              <a:t>The duration of each state should last 30ms.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Hardware</a:t>
            </a:r>
            <a:endParaRPr lang="en-US" b="1" dirty="0"/>
          </a:p>
        </p:txBody>
      </p:sp>
      <p:pic>
        <p:nvPicPr>
          <p:cNvPr id="4" name="Picture 3" descr="fade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4252662" cy="5181600"/>
          </a:xfrm>
          <a:prstGeom prst="rect">
            <a:avLst/>
          </a:prstGeom>
        </p:spPr>
      </p:pic>
      <p:pic>
        <p:nvPicPr>
          <p:cNvPr id="5" name="Picture 4" descr="fade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00200"/>
            <a:ext cx="4360122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Software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err="1"/>
              <a:t>int</a:t>
            </a:r>
            <a:r>
              <a:rPr lang="en-US" sz="2000" dirty="0"/>
              <a:t> led = 9;           		// the PWM pin the LED is attached to</a:t>
            </a:r>
          </a:p>
          <a:p>
            <a:pPr>
              <a:buNone/>
            </a:pPr>
            <a:r>
              <a:rPr lang="en-US" sz="2000" dirty="0" err="1"/>
              <a:t>int</a:t>
            </a:r>
            <a:r>
              <a:rPr lang="en-US" sz="2000" dirty="0"/>
              <a:t> brightness = 0;    	// how bright the LED is</a:t>
            </a:r>
          </a:p>
          <a:p>
            <a:pPr>
              <a:buNone/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fadeAmount</a:t>
            </a:r>
            <a:r>
              <a:rPr lang="en-US" sz="2000" dirty="0"/>
              <a:t> = 5;    	// how many points to fade the LED by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// the setup routine runs once when you</a:t>
            </a:r>
            <a:r>
              <a:rPr lang="sr-Latn-RS" sz="2000" dirty="0"/>
              <a:t> apply power or</a:t>
            </a:r>
            <a:r>
              <a:rPr lang="en-US" sz="2000" dirty="0"/>
              <a:t> press reset:</a:t>
            </a:r>
          </a:p>
          <a:p>
            <a:pPr>
              <a:buNone/>
            </a:pPr>
            <a:r>
              <a:rPr lang="en-US" sz="2000" dirty="0"/>
              <a:t>void setup() {</a:t>
            </a:r>
          </a:p>
          <a:p>
            <a:pPr>
              <a:buNone/>
            </a:pPr>
            <a:r>
              <a:rPr lang="en-US" sz="2000" dirty="0"/>
              <a:t> // declare pin 9 to be an output:</a:t>
            </a:r>
          </a:p>
          <a:p>
            <a:pPr>
              <a:buNone/>
            </a:pPr>
            <a:r>
              <a:rPr lang="en-US" sz="2000" dirty="0"/>
              <a:t>  </a:t>
            </a:r>
            <a:r>
              <a:rPr lang="en-US" sz="2000" dirty="0" err="1"/>
              <a:t>pinMode</a:t>
            </a:r>
            <a:r>
              <a:rPr lang="en-US" sz="2000" dirty="0"/>
              <a:t>(led, OUTPUT);</a:t>
            </a:r>
          </a:p>
          <a:p>
            <a:pPr>
              <a:buNone/>
            </a:pPr>
            <a:r>
              <a:rPr lang="en-US" sz="2000" dirty="0"/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/>
              <a:t>Softver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/>
              <a:t>void loop() {</a:t>
            </a:r>
          </a:p>
          <a:p>
            <a:pPr>
              <a:buNone/>
            </a:pPr>
            <a:r>
              <a:rPr lang="en-US" sz="2000" dirty="0"/>
              <a:t>  // set the brightness of pin 9:</a:t>
            </a:r>
          </a:p>
          <a:p>
            <a:pPr>
              <a:buNone/>
            </a:pPr>
            <a:r>
              <a:rPr lang="en-US" sz="2000" dirty="0"/>
              <a:t>  </a:t>
            </a:r>
            <a:r>
              <a:rPr lang="en-US" sz="2000" dirty="0" err="1"/>
              <a:t>analogWrite</a:t>
            </a:r>
            <a:r>
              <a:rPr lang="en-US" sz="2000" dirty="0"/>
              <a:t>(led, brightness);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  // change the brightness for next time through the loop:</a:t>
            </a:r>
          </a:p>
          <a:p>
            <a:pPr>
              <a:buNone/>
            </a:pPr>
            <a:r>
              <a:rPr lang="en-US" sz="2000" dirty="0"/>
              <a:t>  brightness = brightness + </a:t>
            </a:r>
            <a:r>
              <a:rPr lang="en-US" sz="2000" dirty="0" err="1"/>
              <a:t>fadeAmount</a:t>
            </a:r>
            <a:r>
              <a:rPr lang="en-US" sz="2000" dirty="0"/>
              <a:t>;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  // reverse the direction of the fading at the ends of the fade:</a:t>
            </a:r>
          </a:p>
          <a:p>
            <a:pPr>
              <a:buNone/>
            </a:pPr>
            <a:r>
              <a:rPr lang="en-US" sz="2000" dirty="0"/>
              <a:t>  if (brightness &lt;= 0 || brightness &gt;= 255) {</a:t>
            </a:r>
          </a:p>
          <a:p>
            <a:pPr>
              <a:buNone/>
            </a:pPr>
            <a:r>
              <a:rPr lang="en-US" sz="2000" dirty="0"/>
              <a:t>    </a:t>
            </a:r>
            <a:r>
              <a:rPr lang="en-US" sz="2000" dirty="0" err="1"/>
              <a:t>fadeAmount</a:t>
            </a:r>
            <a:r>
              <a:rPr lang="en-US" sz="2000" dirty="0"/>
              <a:t> = -</a:t>
            </a:r>
            <a:r>
              <a:rPr lang="en-US" sz="2000" dirty="0" err="1"/>
              <a:t>fadeAmount</a:t>
            </a:r>
            <a:r>
              <a:rPr lang="en-US" sz="2000" dirty="0"/>
              <a:t>;</a:t>
            </a:r>
          </a:p>
          <a:p>
            <a:pPr>
              <a:buNone/>
            </a:pPr>
            <a:r>
              <a:rPr lang="en-US" sz="2000" dirty="0"/>
              <a:t>  }</a:t>
            </a:r>
          </a:p>
          <a:p>
            <a:pPr>
              <a:buNone/>
            </a:pPr>
            <a:r>
              <a:rPr lang="en-US" sz="2000" dirty="0"/>
              <a:t>  // wait for 30 milliseconds to see the dimming effect</a:t>
            </a:r>
          </a:p>
          <a:p>
            <a:pPr>
              <a:buNone/>
            </a:pPr>
            <a:r>
              <a:rPr lang="en-US" sz="2000" dirty="0"/>
              <a:t>  delay(30);</a:t>
            </a:r>
          </a:p>
          <a:p>
            <a:pPr>
              <a:buNone/>
            </a:pPr>
            <a:r>
              <a:rPr lang="en-US" sz="2000" dirty="0"/>
              <a:t>}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Program code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this example</a:t>
            </a:r>
            <a:r>
              <a:rPr lang="en-US" b="1" i="1" dirty="0"/>
              <a:t> </a:t>
            </a:r>
            <a:r>
              <a:rPr lang="en-US" b="1" i="1" dirty="0" err="1"/>
              <a:t>analogWrite</a:t>
            </a:r>
            <a:r>
              <a:rPr lang="en-US" b="1" i="1" dirty="0"/>
              <a:t>() </a:t>
            </a:r>
            <a:r>
              <a:rPr lang="en-US" dirty="0"/>
              <a:t>function is used.</a:t>
            </a:r>
          </a:p>
          <a:p>
            <a:r>
              <a:rPr lang="en-US" b="1" i="1" dirty="0" err="1"/>
              <a:t>analogWrite</a:t>
            </a:r>
            <a:r>
              <a:rPr lang="en-US" b="1" i="1" dirty="0"/>
              <a:t>()</a:t>
            </a:r>
            <a:r>
              <a:rPr lang="en-US" dirty="0"/>
              <a:t> uses the PWM module, care should be taken which pin we use.</a:t>
            </a:r>
          </a:p>
          <a:p>
            <a:r>
              <a:rPr lang="en-US" dirty="0"/>
              <a:t>Only pins marked with “</a:t>
            </a:r>
            <a:r>
              <a:rPr lang="en-US" b="1" i="1" dirty="0"/>
              <a:t>~</a:t>
            </a:r>
            <a:r>
              <a:rPr lang="en-US" dirty="0"/>
              <a:t>” have PMW capabilities.</a:t>
            </a:r>
          </a:p>
          <a:p>
            <a:r>
              <a:rPr lang="en-US" b="1" i="1" dirty="0" err="1"/>
              <a:t>analogWrite</a:t>
            </a:r>
            <a:r>
              <a:rPr lang="en-US" b="1" i="1" dirty="0"/>
              <a:t>(led, 0) </a:t>
            </a:r>
            <a:r>
              <a:rPr lang="en-US" dirty="0"/>
              <a:t>turns on the LED with minimal </a:t>
            </a:r>
            <a:r>
              <a:rPr lang="sr-Latn-RS" dirty="0"/>
              <a:t>(zero %) </a:t>
            </a:r>
            <a:r>
              <a:rPr lang="en-US" dirty="0"/>
              <a:t>intensity.</a:t>
            </a:r>
          </a:p>
          <a:p>
            <a:r>
              <a:rPr lang="en-US" b="1" i="1" dirty="0" err="1"/>
              <a:t>analogWrite</a:t>
            </a:r>
            <a:r>
              <a:rPr lang="en-US" b="1" i="1" dirty="0"/>
              <a:t>(led, 255) </a:t>
            </a:r>
            <a:r>
              <a:rPr lang="en-US" dirty="0"/>
              <a:t>turns on the LED with maximal</a:t>
            </a:r>
            <a:r>
              <a:rPr lang="sr-Latn-RS" dirty="0"/>
              <a:t> (100%)</a:t>
            </a:r>
            <a:r>
              <a:rPr lang="en-US" dirty="0"/>
              <a:t> intensity.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Program code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err="1"/>
              <a:t>int</a:t>
            </a:r>
            <a:r>
              <a:rPr lang="en-US" sz="2400" dirty="0"/>
              <a:t> led = 9;           	</a:t>
            </a:r>
            <a:r>
              <a:rPr lang="en-US" sz="2400"/>
              <a:t>// PWM pin for the LED</a:t>
            </a:r>
            <a:endParaRPr lang="en-US" sz="2400" dirty="0"/>
          </a:p>
          <a:p>
            <a:pPr>
              <a:buNone/>
            </a:pPr>
            <a:r>
              <a:rPr lang="en-US" sz="2400" dirty="0" err="1"/>
              <a:t>int</a:t>
            </a:r>
            <a:r>
              <a:rPr lang="en-US" sz="2400" dirty="0"/>
              <a:t> brightness = 0;    	</a:t>
            </a:r>
            <a:r>
              <a:rPr lang="en-US" sz="2400"/>
              <a:t>// LED brightness at the beginning</a:t>
            </a:r>
            <a:endParaRPr lang="en-US" sz="2400" dirty="0"/>
          </a:p>
          <a:p>
            <a:pPr>
              <a:buNone/>
            </a:pP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fadeAmount</a:t>
            </a:r>
            <a:r>
              <a:rPr lang="en-US" sz="2400" dirty="0"/>
              <a:t> = 5;    </a:t>
            </a:r>
            <a:r>
              <a:rPr lang="en-US" sz="2400"/>
              <a:t>// amount of change in LED brightness at</a:t>
            </a:r>
          </a:p>
          <a:p>
            <a:pPr>
              <a:buNone/>
            </a:pPr>
            <a:r>
              <a:rPr lang="en-US" sz="2400"/>
              <a:t>				// each step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// </a:t>
            </a:r>
            <a:r>
              <a:rPr lang="en-US" sz="2400"/>
              <a:t>setup will be executed only once after reset or power-on</a:t>
            </a:r>
          </a:p>
          <a:p>
            <a:pPr>
              <a:buNone/>
            </a:pPr>
            <a:r>
              <a:rPr lang="en-US" sz="2400"/>
              <a:t>void </a:t>
            </a:r>
            <a:r>
              <a:rPr lang="en-US" sz="2400" dirty="0"/>
              <a:t>setup() {</a:t>
            </a:r>
          </a:p>
          <a:p>
            <a:pPr>
              <a:buNone/>
            </a:pPr>
            <a:r>
              <a:rPr lang="en-US" sz="2400" dirty="0"/>
              <a:t>  </a:t>
            </a:r>
            <a:r>
              <a:rPr lang="en-US" sz="2400"/>
              <a:t>// declaration of pin 9 as output: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  </a:t>
            </a:r>
            <a:r>
              <a:rPr lang="en-US" sz="2400" dirty="0" err="1"/>
              <a:t>pinMode</a:t>
            </a:r>
            <a:r>
              <a:rPr lang="en-US" sz="2400" dirty="0"/>
              <a:t>(led, OUTPUT);</a:t>
            </a:r>
          </a:p>
          <a:p>
            <a:pPr>
              <a:buNone/>
            </a:pPr>
            <a:r>
              <a:rPr lang="en-US" sz="2400" dirty="0"/>
              <a:t>}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Program code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void loop() {</a:t>
            </a:r>
          </a:p>
          <a:p>
            <a:pPr>
              <a:buNone/>
            </a:pPr>
            <a:r>
              <a:rPr lang="en-US" dirty="0"/>
              <a:t>  </a:t>
            </a:r>
            <a:r>
              <a:rPr lang="en-US"/>
              <a:t>// set initial LED intensity:</a:t>
            </a:r>
            <a:endParaRPr lang="en-US" dirty="0"/>
          </a:p>
          <a:p>
            <a:pPr>
              <a:buNone/>
            </a:pPr>
            <a:r>
              <a:rPr lang="en-US" dirty="0"/>
              <a:t>  </a:t>
            </a:r>
            <a:r>
              <a:rPr lang="en-US" dirty="0" err="1"/>
              <a:t>analogWrite</a:t>
            </a:r>
            <a:r>
              <a:rPr lang="en-US" dirty="0"/>
              <a:t>(led, brightness);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</a:t>
            </a:r>
            <a:r>
              <a:rPr lang="en-US"/>
              <a:t>// change the intensity for the next passing through the </a:t>
            </a:r>
            <a:r>
              <a:rPr lang="en-US" b="1" i="1" dirty="0"/>
              <a:t>loop()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  brightness = brightness + </a:t>
            </a:r>
            <a:r>
              <a:rPr lang="en-US" dirty="0" err="1"/>
              <a:t>fadeAmount</a:t>
            </a:r>
            <a:r>
              <a:rPr lang="en-US" dirty="0"/>
              <a:t>;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</a:t>
            </a:r>
            <a:r>
              <a:rPr lang="en-US"/>
              <a:t>// at the end of the interval change the direction of the intensity change:</a:t>
            </a:r>
            <a:endParaRPr lang="en-US" dirty="0"/>
          </a:p>
          <a:p>
            <a:pPr>
              <a:buNone/>
            </a:pPr>
            <a:r>
              <a:rPr lang="en-US" dirty="0"/>
              <a:t>  if (brightness &lt;= 0 || brightness &gt;= 255) {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dirty="0" err="1"/>
              <a:t>fadeAmount</a:t>
            </a:r>
            <a:r>
              <a:rPr lang="en-US" dirty="0"/>
              <a:t> = -</a:t>
            </a:r>
            <a:r>
              <a:rPr lang="en-US" dirty="0" err="1"/>
              <a:t>fadeAmount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  }</a:t>
            </a:r>
          </a:p>
          <a:p>
            <a:pPr>
              <a:buNone/>
            </a:pPr>
            <a:r>
              <a:rPr lang="en-US" dirty="0"/>
              <a:t>  </a:t>
            </a:r>
            <a:r>
              <a:rPr lang="en-US"/>
              <a:t>// wait 30ms to see the change in intensity</a:t>
            </a:r>
            <a:endParaRPr lang="en-US" dirty="0"/>
          </a:p>
          <a:p>
            <a:pPr>
              <a:buNone/>
            </a:pPr>
            <a:r>
              <a:rPr lang="en-US" dirty="0"/>
              <a:t>  delay(30);</a:t>
            </a:r>
          </a:p>
          <a:p>
            <a:pPr>
              <a:buNone/>
            </a:pPr>
            <a:r>
              <a:rPr lang="en-US" dirty="0"/>
              <a:t>}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Complete project</a:t>
            </a:r>
            <a:endParaRPr lang="en-US" b="1" dirty="0"/>
          </a:p>
        </p:txBody>
      </p:sp>
      <p:pic>
        <p:nvPicPr>
          <p:cNvPr id="4" name="Picture 3" descr="v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738236" cy="37924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Task for self-practice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>
            <a:normAutofit/>
          </a:bodyPr>
          <a:lstStyle/>
          <a:p>
            <a:r>
              <a:rPr lang="en-US"/>
              <a:t>Change the value of </a:t>
            </a:r>
            <a:r>
              <a:rPr lang="en-US" b="1" i="1"/>
              <a:t>fadeAmount</a:t>
            </a:r>
            <a:r>
              <a:rPr lang="en-US"/>
              <a:t> and follow how the functionality changes.</a:t>
            </a:r>
            <a:endParaRPr lang="en-US" dirty="0"/>
          </a:p>
          <a:p>
            <a:r>
              <a:rPr lang="en-US"/>
              <a:t>Change the delay between consescutive states (30ms) and follow how functionality changes.</a:t>
            </a:r>
            <a:endParaRPr lang="en-US" dirty="0"/>
          </a:p>
          <a:p>
            <a:r>
              <a:rPr lang="en-US"/>
              <a:t>Connect one more LED. Two 2 LEDs have to work in counter-phase. First LED: 0%-100%, second LED: 100%-0%.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531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Problem</vt:lpstr>
      <vt:lpstr>Hardware</vt:lpstr>
      <vt:lpstr>Software</vt:lpstr>
      <vt:lpstr>Softver</vt:lpstr>
      <vt:lpstr>Program code analysis</vt:lpstr>
      <vt:lpstr>Program code analysis</vt:lpstr>
      <vt:lpstr>Program code analysis</vt:lpstr>
      <vt:lpstr>Complete project</vt:lpstr>
      <vt:lpstr>Task for self-practice</vt:lpstr>
    </vt:vector>
  </TitlesOfParts>
  <Company>VTS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Vezba 05</dc:title>
  <dc:creator>MikiJob</dc:creator>
  <cp:lastModifiedBy>Korisnik</cp:lastModifiedBy>
  <cp:revision>33</cp:revision>
  <dcterms:created xsi:type="dcterms:W3CDTF">2017-01-10T20:22:56Z</dcterms:created>
  <dcterms:modified xsi:type="dcterms:W3CDTF">2025-05-19T21:17:11Z</dcterms:modified>
</cp:coreProperties>
</file>