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2B984-1E42-4724-A703-42EB1E999CE2}" type="datetimeFigureOut">
              <a:rPr lang="en-US" smtClean="0"/>
              <a:t>5/19/2025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34185-BE96-44F7-B401-3D0C231DF6E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2B984-1E42-4724-A703-42EB1E999CE2}" type="datetimeFigureOut">
              <a:rPr lang="en-US" smtClean="0"/>
              <a:t>5/19/2025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34185-BE96-44F7-B401-3D0C231DF6E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2B984-1E42-4724-A703-42EB1E999CE2}" type="datetimeFigureOut">
              <a:rPr lang="en-US" smtClean="0"/>
              <a:t>5/19/2025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34185-BE96-44F7-B401-3D0C231DF6E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2B984-1E42-4724-A703-42EB1E999CE2}" type="datetimeFigureOut">
              <a:rPr lang="en-US" smtClean="0"/>
              <a:t>5/19/2025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34185-BE96-44F7-B401-3D0C231DF6E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2B984-1E42-4724-A703-42EB1E999CE2}" type="datetimeFigureOut">
              <a:rPr lang="en-US" smtClean="0"/>
              <a:t>5/19/2025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34185-BE96-44F7-B401-3D0C231DF6E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2B984-1E42-4724-A703-42EB1E999CE2}" type="datetimeFigureOut">
              <a:rPr lang="en-US" smtClean="0"/>
              <a:t>5/19/2025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34185-BE96-44F7-B401-3D0C231DF6E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2B984-1E42-4724-A703-42EB1E999CE2}" type="datetimeFigureOut">
              <a:rPr lang="en-US" smtClean="0"/>
              <a:t>5/19/2025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34185-BE96-44F7-B401-3D0C231DF6E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2B984-1E42-4724-A703-42EB1E999CE2}" type="datetimeFigureOut">
              <a:rPr lang="en-US" smtClean="0"/>
              <a:t>5/19/2025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34185-BE96-44F7-B401-3D0C231DF6E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2B984-1E42-4724-A703-42EB1E999CE2}" type="datetimeFigureOut">
              <a:rPr lang="en-US" smtClean="0"/>
              <a:t>5/19/2025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34185-BE96-44F7-B401-3D0C231DF6E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2B984-1E42-4724-A703-42EB1E999CE2}" type="datetimeFigureOut">
              <a:rPr lang="en-US" smtClean="0"/>
              <a:t>5/19/2025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34185-BE96-44F7-B401-3D0C231DF6E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2B984-1E42-4724-A703-42EB1E999CE2}" type="datetimeFigureOut">
              <a:rPr lang="en-US" smtClean="0"/>
              <a:t>5/19/2025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34185-BE96-44F7-B401-3D0C231DF6E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22B984-1E42-4724-A703-42EB1E999CE2}" type="datetimeFigureOut">
              <a:rPr lang="en-US" smtClean="0"/>
              <a:t>5/19/2025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C34185-BE96-44F7-B401-3D0C231DF6E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2289175"/>
          </a:xfrm>
        </p:spPr>
        <p:txBody>
          <a:bodyPr>
            <a:noAutofit/>
          </a:bodyPr>
          <a:lstStyle/>
          <a:p>
            <a:r>
              <a:rPr lang="en-US" sz="6000" b="1"/>
              <a:t>LED flashing without delay() function</a:t>
            </a:r>
            <a:endParaRPr lang="en-US" sz="60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/>
              <a:t>Hardvare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95400"/>
            <a:ext cx="8610600" cy="5105400"/>
          </a:xfrm>
        </p:spPr>
        <p:txBody>
          <a:bodyPr>
            <a:normAutofit lnSpcReduction="10000"/>
          </a:bodyPr>
          <a:lstStyle/>
          <a:p>
            <a:r>
              <a:rPr lang="en-US"/>
              <a:t>Only LED on pin 13 is used, other hardvare is not needed. </a:t>
            </a:r>
            <a:endParaRPr lang="sr-Latn-CS"/>
          </a:p>
          <a:p>
            <a:endParaRPr lang="sr-Latn-CS"/>
          </a:p>
          <a:p>
            <a:pPr>
              <a:buNone/>
            </a:pPr>
            <a:r>
              <a:rPr lang="sr-Latn-CS"/>
              <a:t>	digitalWrite(13, HIGH);</a:t>
            </a:r>
          </a:p>
          <a:p>
            <a:pPr>
              <a:buNone/>
            </a:pPr>
            <a:r>
              <a:rPr lang="sr-Latn-CS" dirty="0"/>
              <a:t>	delay (2000);                    // wait 2s from now</a:t>
            </a:r>
          </a:p>
          <a:p>
            <a:pPr>
              <a:buNone/>
            </a:pPr>
            <a:r>
              <a:rPr lang="sr-Latn-CS" dirty="0"/>
              <a:t>	digitalWrite(13, LOW);</a:t>
            </a:r>
          </a:p>
          <a:p>
            <a:pPr>
              <a:buNone/>
            </a:pPr>
            <a:r>
              <a:rPr lang="sr-Latn-CS" dirty="0"/>
              <a:t>	delay (5000);                    //  wait 5s from now</a:t>
            </a:r>
          </a:p>
          <a:p>
            <a:pPr>
              <a:buNone/>
            </a:pPr>
            <a:r>
              <a:rPr lang="sr-Latn-CS" dirty="0"/>
              <a:t>	</a:t>
            </a:r>
          </a:p>
          <a:p>
            <a:pPr>
              <a:buNone/>
            </a:pPr>
            <a:r>
              <a:rPr lang="sr-Latn-CS" dirty="0"/>
              <a:t>	// no common referent time!!!</a:t>
            </a:r>
            <a:endParaRPr lang="en-US" dirty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CS" b="1" dirty="0"/>
              <a:t>millis()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One of the most powerful Arduino functions</a:t>
            </a:r>
            <a:r>
              <a:rPr lang="sr-Latn-CS" dirty="0"/>
              <a:t>.</a:t>
            </a:r>
          </a:p>
          <a:p>
            <a:r>
              <a:rPr lang="en-US" dirty="0"/>
              <a:t>This function contains the number of elapsed milliseconds since power was applied, or since the last reset.</a:t>
            </a:r>
            <a:endParaRPr lang="sr-Latn-CS" dirty="0"/>
          </a:p>
          <a:p>
            <a:r>
              <a:rPr lang="en-US" dirty="0"/>
              <a:t>The idea behind </a:t>
            </a:r>
            <a:r>
              <a:rPr lang="en-US" i="1" dirty="0" err="1"/>
              <a:t>millis</a:t>
            </a:r>
            <a:r>
              <a:rPr lang="en-US" i="1" dirty="0"/>
              <a:t>()</a:t>
            </a:r>
            <a:r>
              <a:rPr lang="en-US" dirty="0"/>
              <a:t> is similar to measuring current time: the time tells us how much time elapsed since midnight.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CS" b="1" dirty="0"/>
              <a:t>delay() vs. millis()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819400"/>
          </a:xfrm>
        </p:spPr>
        <p:txBody>
          <a:bodyPr/>
          <a:lstStyle/>
          <a:p>
            <a:r>
              <a:rPr lang="sr-Latn-CS" i="1" dirty="0"/>
              <a:t>delay()</a:t>
            </a:r>
            <a:r>
              <a:rPr lang="sr-Latn-CS" dirty="0"/>
              <a:t>: </a:t>
            </a:r>
            <a:r>
              <a:rPr lang="en-US" dirty="0"/>
              <a:t>the system waits for certain amount of time.</a:t>
            </a:r>
            <a:endParaRPr lang="sr-Latn-CS" dirty="0"/>
          </a:p>
          <a:p>
            <a:pPr>
              <a:buNone/>
            </a:pPr>
            <a:endParaRPr lang="sr-Latn-CS" dirty="0"/>
          </a:p>
          <a:p>
            <a:r>
              <a:rPr lang="sr-Latn-CS" i="1" dirty="0"/>
              <a:t>millis()</a:t>
            </a:r>
            <a:r>
              <a:rPr lang="sr-Latn-CS" dirty="0"/>
              <a:t>: </a:t>
            </a:r>
            <a:r>
              <a:rPr lang="en-US" dirty="0"/>
              <a:t>we ask how much time elapsed</a:t>
            </a:r>
            <a:r>
              <a:rPr lang="sr-Latn-CS" dirty="0"/>
              <a:t>?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/>
              <a:t>Example 1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486400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dirty="0"/>
              <a:t>void setup() {</a:t>
            </a:r>
          </a:p>
          <a:p>
            <a:pPr>
              <a:buNone/>
            </a:pPr>
            <a:r>
              <a:rPr lang="en-US" dirty="0"/>
              <a:t>   </a:t>
            </a:r>
            <a:r>
              <a:rPr lang="en-US" dirty="0" err="1"/>
              <a:t>pinMode</a:t>
            </a:r>
            <a:r>
              <a:rPr lang="en-US" dirty="0"/>
              <a:t>(13, OUTPUT);</a:t>
            </a:r>
          </a:p>
          <a:p>
            <a:pPr>
              <a:buNone/>
            </a:pPr>
            <a:r>
              <a:rPr lang="en-US" dirty="0"/>
              <a:t>}</a:t>
            </a:r>
          </a:p>
          <a:p>
            <a:pPr>
              <a:buNone/>
            </a:pPr>
            <a:r>
              <a:rPr lang="en-US" dirty="0"/>
              <a:t> </a:t>
            </a:r>
          </a:p>
          <a:p>
            <a:pPr>
              <a:buNone/>
            </a:pPr>
            <a:r>
              <a:rPr lang="en-US" dirty="0"/>
              <a:t>void loop() {</a:t>
            </a:r>
          </a:p>
          <a:p>
            <a:pPr>
              <a:buNone/>
            </a:pPr>
            <a:r>
              <a:rPr lang="en-US" dirty="0"/>
              <a:t>   </a:t>
            </a:r>
            <a:r>
              <a:rPr lang="en-US" dirty="0" err="1"/>
              <a:t>digitalWrite</a:t>
            </a:r>
            <a:r>
              <a:rPr lang="en-US" dirty="0"/>
              <a:t>(13, HIGH);   </a:t>
            </a:r>
            <a:r>
              <a:rPr lang="en-US"/>
              <a:t>// turn </a:t>
            </a:r>
            <a:r>
              <a:rPr lang="en-US" dirty="0"/>
              <a:t>the LED on</a:t>
            </a:r>
          </a:p>
          <a:p>
            <a:pPr>
              <a:buNone/>
            </a:pPr>
            <a:r>
              <a:rPr lang="en-US" dirty="0"/>
              <a:t>   delay(1000</a:t>
            </a:r>
            <a:r>
              <a:rPr lang="en-US"/>
              <a:t>);                     // </a:t>
            </a:r>
            <a:r>
              <a:rPr lang="en-US" dirty="0"/>
              <a:t>wait for a second</a:t>
            </a:r>
          </a:p>
          <a:p>
            <a:pPr>
              <a:buNone/>
            </a:pPr>
            <a:r>
              <a:rPr lang="en-US" dirty="0"/>
              <a:t>   </a:t>
            </a:r>
            <a:r>
              <a:rPr lang="en-US" dirty="0" err="1"/>
              <a:t>digitalWrite</a:t>
            </a:r>
            <a:r>
              <a:rPr lang="en-US" dirty="0"/>
              <a:t>(13, LOW</a:t>
            </a:r>
            <a:r>
              <a:rPr lang="en-US"/>
              <a:t>);   // turn </a:t>
            </a:r>
            <a:r>
              <a:rPr lang="en-US" dirty="0"/>
              <a:t>the LED off</a:t>
            </a:r>
          </a:p>
          <a:p>
            <a:pPr>
              <a:buNone/>
            </a:pPr>
            <a:r>
              <a:rPr lang="en-US" dirty="0"/>
              <a:t>   delay(1000</a:t>
            </a:r>
            <a:r>
              <a:rPr lang="en-US"/>
              <a:t>);                     // </a:t>
            </a:r>
            <a:r>
              <a:rPr lang="en-US" dirty="0"/>
              <a:t>wait for a second</a:t>
            </a:r>
          </a:p>
          <a:p>
            <a:pPr>
              <a:buNone/>
            </a:pPr>
            <a:r>
              <a:rPr lang="en-US" dirty="0"/>
              <a:t>}</a:t>
            </a:r>
            <a:endParaRPr lang="sr-Latn-CS" dirty="0"/>
          </a:p>
          <a:p>
            <a:pPr>
              <a:buNone/>
            </a:pPr>
            <a:endParaRPr lang="sr-Latn-CS" dirty="0"/>
          </a:p>
          <a:p>
            <a:pPr>
              <a:buNone/>
            </a:pPr>
            <a:r>
              <a:rPr lang="sr-Latn-CS"/>
              <a:t>// </a:t>
            </a:r>
            <a:r>
              <a:rPr lang="en-US"/>
              <a:t>The code is each time blocked for 1000ms.</a:t>
            </a:r>
            <a:endParaRPr lang="en-US" dirty="0"/>
          </a:p>
          <a:p>
            <a:pPr>
              <a:buNone/>
            </a:pPr>
            <a:endParaRPr lang="sr-Latn-CS" dirty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/>
              <a:t>Example 2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0600"/>
            <a:ext cx="6324600" cy="5715000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sz="2400"/>
              <a:t>	We use the delay() function, but only for 1ms inside the loop.</a:t>
            </a:r>
            <a:endParaRPr lang="sr-Latn-CS" sz="2400" dirty="0"/>
          </a:p>
          <a:p>
            <a:pPr>
              <a:buNone/>
            </a:pPr>
            <a:endParaRPr lang="en-US" sz="2400"/>
          </a:p>
          <a:p>
            <a:pPr>
              <a:buNone/>
            </a:pPr>
            <a:r>
              <a:rPr lang="en-US" sz="2400"/>
              <a:t>void </a:t>
            </a:r>
            <a:r>
              <a:rPr lang="en-US" sz="2400" dirty="0"/>
              <a:t>setup() {</a:t>
            </a:r>
          </a:p>
          <a:p>
            <a:pPr>
              <a:buNone/>
            </a:pPr>
            <a:r>
              <a:rPr lang="en-US" sz="2400" dirty="0"/>
              <a:t>   </a:t>
            </a:r>
            <a:r>
              <a:rPr lang="en-US" sz="2400" dirty="0" err="1"/>
              <a:t>pinMode</a:t>
            </a:r>
            <a:r>
              <a:rPr lang="en-US" sz="2400" dirty="0"/>
              <a:t>(13, OUTPUT);</a:t>
            </a:r>
          </a:p>
          <a:p>
            <a:pPr>
              <a:buNone/>
            </a:pPr>
            <a:r>
              <a:rPr lang="en-US" sz="2400"/>
              <a:t>}</a:t>
            </a:r>
          </a:p>
          <a:p>
            <a:pPr>
              <a:buNone/>
            </a:pPr>
            <a:endParaRPr lang="en-US" sz="2400" dirty="0"/>
          </a:p>
          <a:p>
            <a:pPr>
              <a:buNone/>
            </a:pPr>
            <a:r>
              <a:rPr lang="en-US" sz="2400" dirty="0"/>
              <a:t> void loop() {</a:t>
            </a:r>
          </a:p>
          <a:p>
            <a:pPr>
              <a:buNone/>
            </a:pPr>
            <a:r>
              <a:rPr lang="en-US" sz="2400" dirty="0"/>
              <a:t>   </a:t>
            </a:r>
            <a:r>
              <a:rPr lang="en-US" sz="2400" dirty="0" err="1"/>
              <a:t>digitalWrite</a:t>
            </a:r>
            <a:r>
              <a:rPr lang="en-US" sz="2400" dirty="0"/>
              <a:t>(13, HIGH</a:t>
            </a:r>
            <a:r>
              <a:rPr lang="en-US" sz="2400"/>
              <a:t>);              // turn </a:t>
            </a:r>
            <a:r>
              <a:rPr lang="en-US" sz="2400" dirty="0"/>
              <a:t>the LED on</a:t>
            </a:r>
          </a:p>
          <a:p>
            <a:pPr>
              <a:buNone/>
            </a:pPr>
            <a:r>
              <a:rPr lang="en-US" sz="2400" dirty="0"/>
              <a:t>   for (</a:t>
            </a:r>
            <a:r>
              <a:rPr lang="en-US" sz="2400" dirty="0" err="1"/>
              <a:t>int</a:t>
            </a:r>
            <a:r>
              <a:rPr lang="en-US" sz="2400" dirty="0"/>
              <a:t> x=0; x &lt; 1000; x++) {     // Wait for 1 second</a:t>
            </a:r>
          </a:p>
          <a:p>
            <a:pPr>
              <a:buNone/>
            </a:pPr>
            <a:r>
              <a:rPr lang="en-US" sz="2400" dirty="0"/>
              <a:t>      delay(1);</a:t>
            </a:r>
          </a:p>
          <a:p>
            <a:pPr>
              <a:buNone/>
            </a:pPr>
            <a:r>
              <a:rPr lang="en-US" sz="2400" dirty="0"/>
              <a:t>   }</a:t>
            </a:r>
          </a:p>
          <a:p>
            <a:pPr>
              <a:buNone/>
            </a:pPr>
            <a:r>
              <a:rPr lang="en-US" sz="2400" dirty="0"/>
              <a:t>   </a:t>
            </a:r>
            <a:r>
              <a:rPr lang="en-US" sz="2400" dirty="0" err="1"/>
              <a:t>digitalWrite</a:t>
            </a:r>
            <a:r>
              <a:rPr lang="en-US" sz="2400" dirty="0"/>
              <a:t>(13, LOW</a:t>
            </a:r>
            <a:r>
              <a:rPr lang="en-US" sz="2400"/>
              <a:t>);              // turn </a:t>
            </a:r>
            <a:r>
              <a:rPr lang="en-US" sz="2400" dirty="0"/>
              <a:t>the </a:t>
            </a:r>
            <a:r>
              <a:rPr lang="en-US" sz="2400"/>
              <a:t>LED off</a:t>
            </a:r>
            <a:endParaRPr lang="en-US" sz="2400" dirty="0"/>
          </a:p>
          <a:p>
            <a:pPr>
              <a:buNone/>
            </a:pPr>
            <a:r>
              <a:rPr lang="en-US" sz="2400" dirty="0"/>
              <a:t>   for (</a:t>
            </a:r>
            <a:r>
              <a:rPr lang="en-US" sz="2400" dirty="0" err="1"/>
              <a:t>int</a:t>
            </a:r>
            <a:r>
              <a:rPr lang="en-US" sz="2400" dirty="0"/>
              <a:t> x=0; x &lt; 1000; x++) {     // Wait for 1 second</a:t>
            </a:r>
          </a:p>
          <a:p>
            <a:pPr>
              <a:buNone/>
            </a:pPr>
            <a:r>
              <a:rPr lang="en-US" sz="2400" dirty="0"/>
              <a:t>      delay(1);</a:t>
            </a:r>
          </a:p>
          <a:p>
            <a:pPr>
              <a:buNone/>
            </a:pPr>
            <a:r>
              <a:rPr lang="en-US" sz="2400" dirty="0"/>
              <a:t>   }</a:t>
            </a:r>
          </a:p>
          <a:p>
            <a:pPr>
              <a:buNone/>
            </a:pPr>
            <a:r>
              <a:rPr lang="en-US" sz="2400" dirty="0"/>
              <a:t>}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40731" y="1981200"/>
            <a:ext cx="2488182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>
                <a:solidFill>
                  <a:srgbClr val="FF0000"/>
                </a:solidFill>
              </a:rPr>
              <a:t>It is possible to </a:t>
            </a:r>
          </a:p>
          <a:p>
            <a:r>
              <a:rPr lang="en-US" sz="2800">
                <a:solidFill>
                  <a:srgbClr val="FF0000"/>
                </a:solidFill>
              </a:rPr>
              <a:t>call other</a:t>
            </a:r>
          </a:p>
          <a:p>
            <a:r>
              <a:rPr lang="en-US" sz="2800">
                <a:solidFill>
                  <a:srgbClr val="FF0000"/>
                </a:solidFill>
              </a:rPr>
              <a:t>functions inside</a:t>
            </a:r>
          </a:p>
          <a:p>
            <a:r>
              <a:rPr lang="en-US" sz="2800">
                <a:solidFill>
                  <a:srgbClr val="FF0000"/>
                </a:solidFill>
              </a:rPr>
              <a:t>the for loop,</a:t>
            </a:r>
          </a:p>
          <a:p>
            <a:r>
              <a:rPr lang="en-US" sz="2800">
                <a:solidFill>
                  <a:srgbClr val="FF0000"/>
                </a:solidFill>
              </a:rPr>
              <a:t>but it will affect</a:t>
            </a:r>
          </a:p>
          <a:p>
            <a:r>
              <a:rPr lang="en-US" sz="2800">
                <a:solidFill>
                  <a:srgbClr val="FF0000"/>
                </a:solidFill>
              </a:rPr>
              <a:t>the delay.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Autofit/>
          </a:bodyPr>
          <a:lstStyle/>
          <a:p>
            <a:r>
              <a:rPr lang="en-US" sz="3600" b="1"/>
              <a:t>Example 3: LED flash using millis() function</a:t>
            </a:r>
            <a:endParaRPr lang="en-US" sz="36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228600" y="948690"/>
            <a:ext cx="876300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unsigned long interval=1000</a:t>
            </a:r>
            <a:r>
              <a:rPr lang="en-US"/>
              <a:t>;                 // </a:t>
            </a:r>
            <a:r>
              <a:rPr lang="en-US" dirty="0"/>
              <a:t>the time we need to wait</a:t>
            </a:r>
          </a:p>
          <a:p>
            <a:r>
              <a:rPr lang="en-US" dirty="0"/>
              <a:t>unsigned long </a:t>
            </a:r>
            <a:r>
              <a:rPr lang="en-US" dirty="0" err="1"/>
              <a:t>previousMillis</a:t>
            </a:r>
            <a:r>
              <a:rPr lang="en-US" dirty="0"/>
              <a:t>=0</a:t>
            </a:r>
            <a:r>
              <a:rPr lang="en-US"/>
              <a:t>;            // </a:t>
            </a:r>
            <a:r>
              <a:rPr lang="en-US" dirty="0" err="1"/>
              <a:t>millis</a:t>
            </a:r>
            <a:r>
              <a:rPr lang="en-US" dirty="0"/>
              <a:t>() returns an unsigned long.</a:t>
            </a:r>
          </a:p>
          <a:p>
            <a:r>
              <a:rPr lang="en-US" dirty="0"/>
              <a:t> </a:t>
            </a:r>
          </a:p>
          <a:p>
            <a:r>
              <a:rPr lang="en-US" dirty="0" err="1"/>
              <a:t>bool</a:t>
            </a:r>
            <a:r>
              <a:rPr lang="en-US" dirty="0"/>
              <a:t> </a:t>
            </a:r>
            <a:r>
              <a:rPr lang="en-US" dirty="0" err="1"/>
              <a:t>ledState</a:t>
            </a:r>
            <a:r>
              <a:rPr lang="en-US" dirty="0"/>
              <a:t> = false</a:t>
            </a:r>
            <a:r>
              <a:rPr lang="en-US"/>
              <a:t>;                               // </a:t>
            </a:r>
            <a:r>
              <a:rPr lang="en-US" dirty="0"/>
              <a:t>state variable for the LED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void setup() {</a:t>
            </a:r>
          </a:p>
          <a:p>
            <a:r>
              <a:rPr lang="en-US" dirty="0"/>
              <a:t> </a:t>
            </a:r>
            <a:r>
              <a:rPr lang="en-US" dirty="0" err="1"/>
              <a:t>pinMode</a:t>
            </a:r>
            <a:r>
              <a:rPr lang="en-US" dirty="0"/>
              <a:t>(13, OUTPUT);</a:t>
            </a:r>
          </a:p>
          <a:p>
            <a:r>
              <a:rPr lang="en-US" dirty="0"/>
              <a:t> </a:t>
            </a:r>
            <a:r>
              <a:rPr lang="en-US" dirty="0" err="1"/>
              <a:t>digitalWrite</a:t>
            </a:r>
            <a:r>
              <a:rPr lang="en-US" dirty="0"/>
              <a:t>(13, </a:t>
            </a:r>
            <a:r>
              <a:rPr lang="en-US" dirty="0" err="1"/>
              <a:t>ledState</a:t>
            </a:r>
            <a:r>
              <a:rPr lang="en-US" dirty="0"/>
              <a:t>);</a:t>
            </a:r>
          </a:p>
          <a:p>
            <a:r>
              <a:rPr lang="en-US" dirty="0"/>
              <a:t>}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void loop() {</a:t>
            </a:r>
          </a:p>
          <a:p>
            <a:r>
              <a:rPr lang="en-US" dirty="0"/>
              <a:t> unsigned long </a:t>
            </a:r>
            <a:r>
              <a:rPr lang="en-US" dirty="0" err="1"/>
              <a:t>currentMillis</a:t>
            </a:r>
            <a:r>
              <a:rPr lang="en-US" dirty="0"/>
              <a:t> = </a:t>
            </a:r>
            <a:r>
              <a:rPr lang="en-US" dirty="0" err="1"/>
              <a:t>millis</a:t>
            </a:r>
            <a:r>
              <a:rPr lang="en-US"/>
              <a:t>();       // </a:t>
            </a:r>
            <a:r>
              <a:rPr lang="en-US" dirty="0"/>
              <a:t>grab current time</a:t>
            </a:r>
          </a:p>
          <a:p>
            <a:r>
              <a:rPr lang="en-US" dirty="0"/>
              <a:t>  // check if "interval" time has passed (1000 milliseconds)</a:t>
            </a:r>
          </a:p>
          <a:p>
            <a:r>
              <a:rPr lang="en-US" dirty="0"/>
              <a:t> if ((unsigned long)(</a:t>
            </a:r>
            <a:r>
              <a:rPr lang="en-US" dirty="0" err="1"/>
              <a:t>currentMillis</a:t>
            </a:r>
            <a:r>
              <a:rPr lang="en-US" dirty="0"/>
              <a:t> - </a:t>
            </a:r>
            <a:r>
              <a:rPr lang="en-US" dirty="0" err="1"/>
              <a:t>previousMillis</a:t>
            </a:r>
            <a:r>
              <a:rPr lang="en-US" dirty="0"/>
              <a:t>) &gt;= interval) {</a:t>
            </a:r>
          </a:p>
          <a:p>
            <a:r>
              <a:rPr lang="en-US" dirty="0"/>
              <a:t>  </a:t>
            </a:r>
          </a:p>
          <a:p>
            <a:r>
              <a:rPr lang="en-US" dirty="0"/>
              <a:t>   </a:t>
            </a:r>
            <a:r>
              <a:rPr lang="en-US" dirty="0" err="1"/>
              <a:t>ledState</a:t>
            </a:r>
            <a:r>
              <a:rPr lang="en-US" dirty="0"/>
              <a:t> = !</a:t>
            </a:r>
            <a:r>
              <a:rPr lang="en-US" dirty="0" err="1"/>
              <a:t>ledState</a:t>
            </a:r>
            <a:r>
              <a:rPr lang="en-US"/>
              <a:t>;                                  // </a:t>
            </a:r>
            <a:r>
              <a:rPr lang="en-US" dirty="0"/>
              <a:t>"toggles" the state</a:t>
            </a:r>
          </a:p>
          <a:p>
            <a:r>
              <a:rPr lang="en-US" dirty="0"/>
              <a:t>   </a:t>
            </a:r>
            <a:r>
              <a:rPr lang="en-US" dirty="0" err="1"/>
              <a:t>digitalWrite</a:t>
            </a:r>
            <a:r>
              <a:rPr lang="en-US" dirty="0"/>
              <a:t>(13, </a:t>
            </a:r>
            <a:r>
              <a:rPr lang="en-US" dirty="0" err="1"/>
              <a:t>ledState</a:t>
            </a:r>
            <a:r>
              <a:rPr lang="en-US"/>
              <a:t>);                        // </a:t>
            </a:r>
            <a:r>
              <a:rPr lang="en-US" dirty="0"/>
              <a:t>sets the LED based on </a:t>
            </a:r>
            <a:r>
              <a:rPr lang="en-US" dirty="0" err="1"/>
              <a:t>ledState</a:t>
            </a:r>
            <a:endParaRPr lang="en-US" dirty="0"/>
          </a:p>
          <a:p>
            <a:r>
              <a:rPr lang="en-US"/>
              <a:t>  // </a:t>
            </a:r>
            <a:r>
              <a:rPr lang="en-US" dirty="0"/>
              <a:t>save the "current" time</a:t>
            </a:r>
          </a:p>
          <a:p>
            <a:r>
              <a:rPr lang="en-US" dirty="0"/>
              <a:t>   </a:t>
            </a:r>
            <a:r>
              <a:rPr lang="en-US" dirty="0" err="1"/>
              <a:t>previousMillis</a:t>
            </a:r>
            <a:r>
              <a:rPr lang="en-US" dirty="0"/>
              <a:t> = </a:t>
            </a:r>
            <a:r>
              <a:rPr lang="en-US" dirty="0" err="1"/>
              <a:t>millis</a:t>
            </a:r>
            <a:r>
              <a:rPr lang="en-US" dirty="0"/>
              <a:t>();</a:t>
            </a:r>
          </a:p>
          <a:p>
            <a:r>
              <a:rPr lang="en-US" dirty="0"/>
              <a:t> }</a:t>
            </a:r>
          </a:p>
          <a:p>
            <a:r>
              <a:rPr lang="en-US" dirty="0"/>
              <a:t>}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Autofit/>
          </a:bodyPr>
          <a:lstStyle/>
          <a:p>
            <a:r>
              <a:rPr lang="en-US" sz="3600" b="1"/>
              <a:t>Example 4: flashing two LEDS using millis() function</a:t>
            </a:r>
            <a:endParaRPr lang="en-US" sz="3600" b="1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0" y="1905000"/>
            <a:ext cx="4191000" cy="4525963"/>
          </a:xfrm>
        </p:spPr>
        <p:txBody>
          <a:bodyPr>
            <a:normAutofit fontScale="47500" lnSpcReduction="20000"/>
          </a:bodyPr>
          <a:lstStyle/>
          <a:p>
            <a:pPr>
              <a:buNone/>
            </a:pPr>
            <a:r>
              <a:rPr lang="en-US" dirty="0"/>
              <a:t>// each "event" (LED) gets their own tracking</a:t>
            </a:r>
            <a:r>
              <a:rPr lang="sr-Latn-CS" dirty="0"/>
              <a:t> </a:t>
            </a:r>
          </a:p>
          <a:p>
            <a:pPr>
              <a:buNone/>
            </a:pPr>
            <a:r>
              <a:rPr lang="sr-Latn-CS" dirty="0"/>
              <a:t>// </a:t>
            </a:r>
            <a:r>
              <a:rPr lang="en-US" dirty="0"/>
              <a:t>variable</a:t>
            </a:r>
          </a:p>
          <a:p>
            <a:pPr>
              <a:buNone/>
            </a:pPr>
            <a:r>
              <a:rPr lang="en-US" dirty="0"/>
              <a:t>unsigned long previousMillisLED12=0;</a:t>
            </a:r>
          </a:p>
          <a:p>
            <a:pPr>
              <a:buNone/>
            </a:pPr>
            <a:r>
              <a:rPr lang="en-US" dirty="0"/>
              <a:t>unsigned long previousMillisLED13=0;</a:t>
            </a:r>
          </a:p>
          <a:p>
            <a:pPr>
              <a:buNone/>
            </a:pPr>
            <a:r>
              <a:rPr lang="en-US" dirty="0"/>
              <a:t> </a:t>
            </a:r>
          </a:p>
          <a:p>
            <a:pPr>
              <a:buNone/>
            </a:pPr>
            <a:r>
              <a:rPr lang="en-US" dirty="0"/>
              <a:t>// different intervals for each LED</a:t>
            </a:r>
          </a:p>
          <a:p>
            <a:pPr>
              <a:buNone/>
            </a:pPr>
            <a:r>
              <a:rPr lang="en-US" dirty="0" err="1"/>
              <a:t>int</a:t>
            </a:r>
            <a:r>
              <a:rPr lang="en-US" dirty="0"/>
              <a:t> intervalLED12 = 500;</a:t>
            </a:r>
          </a:p>
          <a:p>
            <a:pPr>
              <a:buNone/>
            </a:pPr>
            <a:r>
              <a:rPr lang="en-US" dirty="0" err="1"/>
              <a:t>int</a:t>
            </a:r>
            <a:r>
              <a:rPr lang="en-US" dirty="0"/>
              <a:t> intervalLED13 = 1000;</a:t>
            </a:r>
          </a:p>
          <a:p>
            <a:pPr>
              <a:buNone/>
            </a:pPr>
            <a:r>
              <a:rPr lang="en-US" dirty="0"/>
              <a:t> </a:t>
            </a:r>
          </a:p>
          <a:p>
            <a:pPr>
              <a:buNone/>
            </a:pPr>
            <a:r>
              <a:rPr lang="en-US" dirty="0"/>
              <a:t>// each LED gets a state </a:t>
            </a:r>
            <a:r>
              <a:rPr lang="en-US" dirty="0" err="1"/>
              <a:t>varaible</a:t>
            </a:r>
            <a:endParaRPr lang="en-US" dirty="0"/>
          </a:p>
          <a:p>
            <a:pPr>
              <a:buNone/>
            </a:pPr>
            <a:r>
              <a:rPr lang="en-US" dirty="0" err="1"/>
              <a:t>boolean</a:t>
            </a:r>
            <a:r>
              <a:rPr lang="en-US" dirty="0"/>
              <a:t> LED13state = false;     </a:t>
            </a:r>
            <a:endParaRPr lang="sr-Latn-CS" dirty="0"/>
          </a:p>
          <a:p>
            <a:pPr>
              <a:buNone/>
            </a:pPr>
            <a:r>
              <a:rPr lang="en-US" dirty="0"/>
              <a:t>// the LED will turn ON </a:t>
            </a:r>
            <a:r>
              <a:rPr lang="en-US" dirty="0" err="1"/>
              <a:t>inthe</a:t>
            </a:r>
            <a:r>
              <a:rPr lang="en-US" dirty="0"/>
              <a:t> first iteration of loop()</a:t>
            </a:r>
          </a:p>
          <a:p>
            <a:pPr>
              <a:buNone/>
            </a:pPr>
            <a:r>
              <a:rPr lang="sr-Latn-CS" dirty="0" err="1"/>
              <a:t>b</a:t>
            </a:r>
            <a:r>
              <a:rPr lang="en-US" dirty="0" err="1"/>
              <a:t>oolean</a:t>
            </a:r>
            <a:r>
              <a:rPr lang="en-US" dirty="0"/>
              <a:t> LED12state = false;     </a:t>
            </a:r>
            <a:endParaRPr lang="sr-Latn-CS" dirty="0"/>
          </a:p>
          <a:p>
            <a:pPr>
              <a:buNone/>
            </a:pPr>
            <a:r>
              <a:rPr lang="en-US" dirty="0"/>
              <a:t>// need to seed the light to be OFF</a:t>
            </a:r>
          </a:p>
          <a:p>
            <a:pPr>
              <a:buNone/>
            </a:pPr>
            <a:r>
              <a:rPr lang="en-US" dirty="0"/>
              <a:t> </a:t>
            </a:r>
          </a:p>
          <a:p>
            <a:pPr>
              <a:buNone/>
            </a:pPr>
            <a:r>
              <a:rPr lang="en-US" dirty="0"/>
              <a:t>void setup() {</a:t>
            </a:r>
          </a:p>
          <a:p>
            <a:pPr>
              <a:buNone/>
            </a:pPr>
            <a:r>
              <a:rPr lang="en-US" dirty="0"/>
              <a:t>   </a:t>
            </a:r>
            <a:r>
              <a:rPr lang="en-US" dirty="0" err="1"/>
              <a:t>pinMode</a:t>
            </a:r>
            <a:r>
              <a:rPr lang="en-US" dirty="0"/>
              <a:t>(13, OUTPUT);</a:t>
            </a:r>
          </a:p>
          <a:p>
            <a:pPr>
              <a:buNone/>
            </a:pPr>
            <a:r>
              <a:rPr lang="en-US" dirty="0"/>
              <a:t>   </a:t>
            </a:r>
            <a:r>
              <a:rPr lang="en-US" dirty="0" err="1"/>
              <a:t>pinMode</a:t>
            </a:r>
            <a:r>
              <a:rPr lang="en-US" dirty="0"/>
              <a:t>(12, OUTPUT);</a:t>
            </a:r>
          </a:p>
          <a:p>
            <a:pPr>
              <a:buNone/>
            </a:pPr>
            <a:r>
              <a:rPr lang="en-US" dirty="0"/>
              <a:t>}</a:t>
            </a:r>
          </a:p>
        </p:txBody>
      </p:sp>
      <p:sp>
        <p:nvSpPr>
          <p:cNvPr id="5" name="Rectangle 4"/>
          <p:cNvSpPr/>
          <p:nvPr/>
        </p:nvSpPr>
        <p:spPr>
          <a:xfrm>
            <a:off x="4114800" y="1810464"/>
            <a:ext cx="5029200" cy="50475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/>
              <a:t>void loop() {</a:t>
            </a:r>
          </a:p>
          <a:p>
            <a:r>
              <a:rPr lang="en-US" sz="1400" dirty="0"/>
              <a:t>   // get current time stamp</a:t>
            </a:r>
          </a:p>
          <a:p>
            <a:r>
              <a:rPr lang="en-US" sz="1400" dirty="0"/>
              <a:t>   // only need one for both if-statements</a:t>
            </a:r>
          </a:p>
          <a:p>
            <a:r>
              <a:rPr lang="en-US" sz="1400" dirty="0"/>
              <a:t>   unsigned long </a:t>
            </a:r>
            <a:r>
              <a:rPr lang="en-US" sz="1400" dirty="0" err="1"/>
              <a:t>currentMillis</a:t>
            </a:r>
            <a:r>
              <a:rPr lang="en-US" sz="1400" dirty="0"/>
              <a:t> = </a:t>
            </a:r>
            <a:r>
              <a:rPr lang="en-US" sz="1400" dirty="0" err="1"/>
              <a:t>millis</a:t>
            </a:r>
            <a:r>
              <a:rPr lang="en-US" sz="1400" dirty="0"/>
              <a:t>();</a:t>
            </a:r>
          </a:p>
          <a:p>
            <a:r>
              <a:rPr lang="en-US" sz="1400" dirty="0"/>
              <a:t> </a:t>
            </a:r>
          </a:p>
          <a:p>
            <a:r>
              <a:rPr lang="en-US" sz="1400" dirty="0"/>
              <a:t>   // time to toggle LED on Pin 12?</a:t>
            </a:r>
          </a:p>
          <a:p>
            <a:r>
              <a:rPr lang="en-US" sz="1400" dirty="0"/>
              <a:t>   if ((unsigned long)(</a:t>
            </a:r>
            <a:r>
              <a:rPr lang="en-US" sz="1400" dirty="0" err="1"/>
              <a:t>currentMillis</a:t>
            </a:r>
            <a:r>
              <a:rPr lang="en-US" sz="1400" dirty="0"/>
              <a:t> - previousMillisLED12) &gt;= intervalLED12) {</a:t>
            </a:r>
          </a:p>
          <a:p>
            <a:r>
              <a:rPr lang="en-US" sz="1400" dirty="0"/>
              <a:t>      LED12state = !LED12state;</a:t>
            </a:r>
          </a:p>
          <a:p>
            <a:r>
              <a:rPr lang="en-US" sz="1400" dirty="0"/>
              <a:t>      </a:t>
            </a:r>
            <a:r>
              <a:rPr lang="en-US" sz="1400" dirty="0" err="1"/>
              <a:t>digitalWrite</a:t>
            </a:r>
            <a:r>
              <a:rPr lang="en-US" sz="1400" dirty="0"/>
              <a:t>(12, LED12state);</a:t>
            </a:r>
          </a:p>
          <a:p>
            <a:r>
              <a:rPr lang="en-US" sz="1400" dirty="0"/>
              <a:t>      // save current time to pin 12's </a:t>
            </a:r>
            <a:r>
              <a:rPr lang="en-US" sz="1400" dirty="0" err="1"/>
              <a:t>previousMillis</a:t>
            </a:r>
            <a:endParaRPr lang="en-US" sz="1400" dirty="0"/>
          </a:p>
          <a:p>
            <a:r>
              <a:rPr lang="en-US" sz="1400" dirty="0"/>
              <a:t>      previousMillisLED12 = </a:t>
            </a:r>
            <a:r>
              <a:rPr lang="en-US" sz="1400" dirty="0" err="1"/>
              <a:t>currentMillis</a:t>
            </a:r>
            <a:r>
              <a:rPr lang="en-US" sz="1400" dirty="0"/>
              <a:t>;</a:t>
            </a:r>
          </a:p>
          <a:p>
            <a:r>
              <a:rPr lang="en-US" sz="1400" dirty="0"/>
              <a:t>   }</a:t>
            </a:r>
          </a:p>
          <a:p>
            <a:r>
              <a:rPr lang="en-US" sz="1400" dirty="0"/>
              <a:t> </a:t>
            </a:r>
          </a:p>
          <a:p>
            <a:r>
              <a:rPr lang="en-US" sz="1400" dirty="0"/>
              <a:t>// time to toggle LED on Pin 13?</a:t>
            </a:r>
          </a:p>
          <a:p>
            <a:r>
              <a:rPr lang="en-US" sz="1400" dirty="0"/>
              <a:t>  if ((unsigned long)(</a:t>
            </a:r>
            <a:r>
              <a:rPr lang="en-US" sz="1400" dirty="0" err="1"/>
              <a:t>currentMillis</a:t>
            </a:r>
            <a:r>
              <a:rPr lang="en-US" sz="1400" dirty="0"/>
              <a:t> - previousMillisLED13) &gt;= intervalLED13) {</a:t>
            </a:r>
          </a:p>
          <a:p>
            <a:r>
              <a:rPr lang="en-US" sz="1400" dirty="0"/>
              <a:t>      LED13state = !LED13state;</a:t>
            </a:r>
          </a:p>
          <a:p>
            <a:r>
              <a:rPr lang="en-US" sz="1400" dirty="0"/>
              <a:t>      </a:t>
            </a:r>
            <a:r>
              <a:rPr lang="en-US" sz="1400" dirty="0" err="1"/>
              <a:t>digitalWrite</a:t>
            </a:r>
            <a:r>
              <a:rPr lang="en-US" sz="1400" dirty="0"/>
              <a:t>(13, LED13state);</a:t>
            </a:r>
          </a:p>
          <a:p>
            <a:r>
              <a:rPr lang="en-US" sz="1400" dirty="0"/>
              <a:t>      // save current time to pin 12's </a:t>
            </a:r>
            <a:r>
              <a:rPr lang="en-US" sz="1400" dirty="0" err="1"/>
              <a:t>previousMillis</a:t>
            </a:r>
            <a:endParaRPr lang="en-US" sz="1400" dirty="0"/>
          </a:p>
          <a:p>
            <a:r>
              <a:rPr lang="en-US" sz="1400" dirty="0"/>
              <a:t>      previousMillisLED13 = </a:t>
            </a:r>
            <a:r>
              <a:rPr lang="en-US" sz="1400" dirty="0" err="1"/>
              <a:t>currentMillis</a:t>
            </a:r>
            <a:r>
              <a:rPr lang="en-US" sz="1400" dirty="0"/>
              <a:t>;</a:t>
            </a:r>
          </a:p>
          <a:p>
            <a:r>
              <a:rPr lang="en-US" sz="1400" dirty="0"/>
              <a:t>  }</a:t>
            </a:r>
          </a:p>
          <a:p>
            <a:r>
              <a:rPr lang="en-US" sz="1400" dirty="0"/>
              <a:t>}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2005" y="1237536"/>
            <a:ext cx="6697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LEDs are connected to pins 12 and 13. Flashing intervals are different.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sr-Latn-CS" b="1" dirty="0"/>
              <a:t>Button press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6388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sr-Latn-CS" sz="2400" dirty="0"/>
              <a:t>LED on pin 13, resistor 220</a:t>
            </a:r>
            <a:r>
              <a:rPr lang="el-GR" sz="2400" dirty="0"/>
              <a:t>Ω</a:t>
            </a:r>
            <a:r>
              <a:rPr lang="sr-Latn-CS" sz="2400" dirty="0"/>
              <a:t>.</a:t>
            </a:r>
          </a:p>
          <a:p>
            <a:pPr>
              <a:buNone/>
            </a:pPr>
            <a:r>
              <a:rPr lang="sr-Latn-CS" sz="2400" dirty="0"/>
              <a:t>2-ground: 10k</a:t>
            </a:r>
            <a:r>
              <a:rPr lang="el-GR" sz="2400" dirty="0"/>
              <a:t>Ω</a:t>
            </a:r>
            <a:r>
              <a:rPr lang="sr-Latn-CS" sz="2400" dirty="0"/>
              <a:t>, 2-VCC pushbutton</a:t>
            </a:r>
          </a:p>
          <a:p>
            <a:pPr>
              <a:buNone/>
            </a:pPr>
            <a:r>
              <a:rPr lang="sr-Latn-CS" sz="1600" dirty="0"/>
              <a:t>const int buttonPin = 2;</a:t>
            </a:r>
          </a:p>
          <a:p>
            <a:pPr>
              <a:buNone/>
            </a:pPr>
            <a:r>
              <a:rPr lang="sr-Latn-CS" sz="1600" dirty="0"/>
              <a:t>const int ledPin = 13;</a:t>
            </a:r>
          </a:p>
          <a:p>
            <a:pPr>
              <a:buNone/>
            </a:pPr>
            <a:r>
              <a:rPr lang="en-US" sz="1600" dirty="0"/>
              <a:t>i</a:t>
            </a:r>
            <a:r>
              <a:rPr lang="sr-Latn-CS" sz="1600" dirty="0"/>
              <a:t>nt buttonState = 0;</a:t>
            </a:r>
          </a:p>
          <a:p>
            <a:pPr>
              <a:buNone/>
            </a:pPr>
            <a:r>
              <a:rPr lang="en-US" sz="1600" dirty="0"/>
              <a:t>v</a:t>
            </a:r>
            <a:r>
              <a:rPr lang="sr-Latn-CS" sz="1600" dirty="0"/>
              <a:t>oid setup()</a:t>
            </a:r>
            <a:r>
              <a:rPr lang="en-US" sz="1600" dirty="0"/>
              <a:t> {</a:t>
            </a:r>
          </a:p>
          <a:p>
            <a:pPr>
              <a:buNone/>
            </a:pPr>
            <a:r>
              <a:rPr lang="en-US" sz="1600" dirty="0"/>
              <a:t>	</a:t>
            </a:r>
            <a:r>
              <a:rPr lang="en-US" sz="1600" dirty="0" err="1"/>
              <a:t>pinMode</a:t>
            </a:r>
            <a:r>
              <a:rPr lang="en-US" sz="1600" dirty="0"/>
              <a:t> (</a:t>
            </a:r>
            <a:r>
              <a:rPr lang="en-US" sz="1600" dirty="0" err="1"/>
              <a:t>ledPin</a:t>
            </a:r>
            <a:r>
              <a:rPr lang="en-US" sz="1600" dirty="0"/>
              <a:t>, OUTPUT);</a:t>
            </a:r>
          </a:p>
          <a:p>
            <a:pPr>
              <a:buNone/>
            </a:pPr>
            <a:r>
              <a:rPr lang="en-US" sz="1600" dirty="0"/>
              <a:t>	</a:t>
            </a:r>
            <a:r>
              <a:rPr lang="en-US" sz="1600" dirty="0" err="1"/>
              <a:t>pinMode</a:t>
            </a:r>
            <a:r>
              <a:rPr lang="en-US" sz="1600" dirty="0"/>
              <a:t> (</a:t>
            </a:r>
            <a:r>
              <a:rPr lang="en-US" sz="1600" dirty="0" err="1"/>
              <a:t>buttonPin</a:t>
            </a:r>
            <a:r>
              <a:rPr lang="en-US" sz="1600" dirty="0"/>
              <a:t>, INPUT);</a:t>
            </a:r>
          </a:p>
          <a:p>
            <a:pPr>
              <a:buNone/>
            </a:pPr>
            <a:r>
              <a:rPr lang="en-US" sz="1600" dirty="0"/>
              <a:t>}</a:t>
            </a:r>
          </a:p>
          <a:p>
            <a:pPr>
              <a:buNone/>
            </a:pPr>
            <a:r>
              <a:rPr lang="en-US" sz="1600" dirty="0"/>
              <a:t>void loop() {</a:t>
            </a:r>
          </a:p>
          <a:p>
            <a:pPr>
              <a:buNone/>
            </a:pPr>
            <a:r>
              <a:rPr lang="en-US" sz="1600" dirty="0"/>
              <a:t>	</a:t>
            </a:r>
            <a:r>
              <a:rPr lang="en-US" sz="1600" dirty="0" err="1"/>
              <a:t>buttonState</a:t>
            </a:r>
            <a:r>
              <a:rPr lang="en-US" sz="1600" dirty="0"/>
              <a:t> = </a:t>
            </a:r>
            <a:r>
              <a:rPr lang="en-US" sz="1600" dirty="0" err="1"/>
              <a:t>digitalRead</a:t>
            </a:r>
            <a:r>
              <a:rPr lang="en-US" sz="1600" dirty="0"/>
              <a:t>(</a:t>
            </a:r>
            <a:r>
              <a:rPr lang="en-US" sz="1600" dirty="0" err="1"/>
              <a:t>buttonPin</a:t>
            </a:r>
            <a:r>
              <a:rPr lang="en-US" sz="1600" dirty="0"/>
              <a:t>);</a:t>
            </a:r>
          </a:p>
          <a:p>
            <a:pPr>
              <a:buNone/>
            </a:pPr>
            <a:r>
              <a:rPr lang="en-US" sz="1600" dirty="0"/>
              <a:t>	if (</a:t>
            </a:r>
            <a:r>
              <a:rPr lang="en-US" sz="1600" dirty="0" err="1"/>
              <a:t>buttonState</a:t>
            </a:r>
            <a:r>
              <a:rPr lang="en-US" sz="1600" dirty="0"/>
              <a:t> == HIGH) {</a:t>
            </a:r>
          </a:p>
          <a:p>
            <a:pPr>
              <a:buNone/>
            </a:pPr>
            <a:r>
              <a:rPr lang="en-US" sz="1600" dirty="0"/>
              <a:t>		</a:t>
            </a:r>
            <a:r>
              <a:rPr lang="en-US" sz="1600" dirty="0" err="1"/>
              <a:t>digitalWrite</a:t>
            </a:r>
            <a:r>
              <a:rPr lang="en-US" sz="1600" dirty="0"/>
              <a:t>(</a:t>
            </a:r>
            <a:r>
              <a:rPr lang="en-US" sz="1600" dirty="0" err="1"/>
              <a:t>ledPin</a:t>
            </a:r>
            <a:r>
              <a:rPr lang="en-US" sz="1600" dirty="0"/>
              <a:t>, HIGH);</a:t>
            </a:r>
          </a:p>
          <a:p>
            <a:pPr>
              <a:buNone/>
            </a:pPr>
            <a:r>
              <a:rPr lang="en-US" sz="1600" dirty="0"/>
              <a:t>		}</a:t>
            </a:r>
          </a:p>
          <a:p>
            <a:pPr>
              <a:buNone/>
            </a:pPr>
            <a:r>
              <a:rPr lang="en-US" sz="1600" dirty="0"/>
              <a:t>	else {</a:t>
            </a:r>
          </a:p>
          <a:p>
            <a:pPr>
              <a:buNone/>
            </a:pPr>
            <a:r>
              <a:rPr lang="en-US" sz="1600" dirty="0"/>
              <a:t>		</a:t>
            </a:r>
            <a:r>
              <a:rPr lang="en-US" sz="1600" dirty="0" err="1"/>
              <a:t>digitalWrite</a:t>
            </a:r>
            <a:r>
              <a:rPr lang="en-US" sz="1600" dirty="0"/>
              <a:t>(</a:t>
            </a:r>
            <a:r>
              <a:rPr lang="en-US" sz="1600" dirty="0" err="1"/>
              <a:t>ledPin</a:t>
            </a:r>
            <a:r>
              <a:rPr lang="en-US" sz="1600" dirty="0"/>
              <a:t>, LOW);</a:t>
            </a:r>
          </a:p>
          <a:p>
            <a:pPr>
              <a:buNone/>
            </a:pPr>
            <a:r>
              <a:rPr lang="en-US" sz="1600" dirty="0"/>
              <a:t>	}</a:t>
            </a:r>
          </a:p>
          <a:p>
            <a:pPr>
              <a:buNone/>
            </a:pPr>
            <a:r>
              <a:rPr lang="en-US" sz="1600" dirty="0"/>
              <a:t>}</a:t>
            </a:r>
            <a:endParaRPr lang="en-US" sz="2400" dirty="0"/>
          </a:p>
          <a:p>
            <a:pPr>
              <a:buNone/>
            </a:pP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5105401" y="4572000"/>
            <a:ext cx="3200400" cy="92333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Change the program so the number</a:t>
            </a:r>
            <a:r>
              <a:rPr lang="sr-Latn-RS" dirty="0"/>
              <a:t> </a:t>
            </a:r>
            <a:r>
              <a:rPr lang="en-US" dirty="0"/>
              <a:t>of presses </a:t>
            </a:r>
            <a:r>
              <a:rPr lang="en-US" dirty="0" err="1"/>
              <a:t>i</a:t>
            </a:r>
            <a:r>
              <a:rPr lang="sr-Latn-RS" dirty="0"/>
              <a:t>s</a:t>
            </a:r>
            <a:r>
              <a:rPr lang="en-US" dirty="0"/>
              <a:t> written on the</a:t>
            </a:r>
            <a:r>
              <a:rPr lang="sr-Latn-RS" dirty="0"/>
              <a:t> </a:t>
            </a:r>
            <a:r>
              <a:rPr lang="en-US" dirty="0"/>
              <a:t>Serial monitor.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</TotalTime>
  <Words>875</Words>
  <Application>Microsoft Office PowerPoint</Application>
  <PresentationFormat>On-screen Show (4:3)</PresentationFormat>
  <Paragraphs>138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LED flashing without delay() function</vt:lpstr>
      <vt:lpstr>Hardvare</vt:lpstr>
      <vt:lpstr>millis()</vt:lpstr>
      <vt:lpstr>delay() vs. millis()</vt:lpstr>
      <vt:lpstr>Example 1</vt:lpstr>
      <vt:lpstr>Example 2</vt:lpstr>
      <vt:lpstr>Example 3: LED flash using millis() function</vt:lpstr>
      <vt:lpstr>Example 4: flashing two LEDS using millis() function</vt:lpstr>
      <vt:lpstr>Button press</vt:lpstr>
    </vt:vector>
  </TitlesOfParts>
  <Company>VTS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Žmigavac bez korišćenja funkcije Delay</dc:title>
  <dc:creator>MikiJob</dc:creator>
  <cp:lastModifiedBy>Korisnik</cp:lastModifiedBy>
  <cp:revision>27</cp:revision>
  <dcterms:created xsi:type="dcterms:W3CDTF">2017-10-12T18:12:37Z</dcterms:created>
  <dcterms:modified xsi:type="dcterms:W3CDTF">2025-05-19T21:03:59Z</dcterms:modified>
</cp:coreProperties>
</file>