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6C730-A303-4912-B2C9-F33FF7D6AD6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B5CA-F84B-46B7-8E87-727DC19C1F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nkercad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MIKRO</a:t>
            </a:r>
            <a:r>
              <a:rPr lang="hu-HU" sz="7200" b="1" dirty="0" smtClean="0"/>
              <a:t>VEZÉRLŐK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/>
              <a:t>TÁVOKTATÁS</a:t>
            </a:r>
            <a:endParaRPr lang="en-US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BEVEZETŐ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sr-Latn-RS" dirty="0" smtClean="0"/>
              <a:t>	Kedves diákok, mivel a rendk</a:t>
            </a:r>
            <a:r>
              <a:rPr lang="en-US" dirty="0" smtClean="0"/>
              <a:t>í</a:t>
            </a:r>
            <a:r>
              <a:rPr lang="sr-Latn-RS" dirty="0" smtClean="0"/>
              <a:t>vüli heylzet miatt lehetetlen az óratartás, az oktatás a továbbiakig távoktatás formájában lesz megszervezve.</a:t>
            </a:r>
          </a:p>
          <a:p>
            <a:pPr algn="just">
              <a:buNone/>
            </a:pPr>
            <a:r>
              <a:rPr lang="sr-Latn-RS" dirty="0" smtClean="0"/>
              <a:t>	Minden hétre prezentáció, online tanterem vagy video anyag lesz kész</a:t>
            </a:r>
            <a:r>
              <a:rPr lang="en-US" dirty="0" smtClean="0"/>
              <a:t>í</a:t>
            </a:r>
            <a:r>
              <a:rPr lang="sr-Latn-RS" dirty="0" smtClean="0"/>
              <a:t>tve amely alapján kell elsaját</a:t>
            </a:r>
            <a:r>
              <a:rPr lang="en-US" dirty="0" smtClean="0"/>
              <a:t>í</a:t>
            </a:r>
            <a:r>
              <a:rPr lang="sr-Latn-RS" dirty="0" smtClean="0"/>
              <a:t>tani a tananyagot.</a:t>
            </a:r>
          </a:p>
          <a:p>
            <a:pPr algn="just">
              <a:buNone/>
            </a:pPr>
            <a:r>
              <a:rPr lang="sr-Latn-RS" dirty="0"/>
              <a:t>	</a:t>
            </a:r>
            <a:r>
              <a:rPr lang="sr-Latn-RS" dirty="0" smtClean="0"/>
              <a:t>A Mikrovezérlők abból a szempontból sajátosak mert az oktatás nem csak táblán történik,hanem konkrét gyakorlati része is van a tantárgynak.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BEVEZETŐ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sr-Latn-RS" dirty="0" smtClean="0"/>
              <a:t>	A hardver biztos</a:t>
            </a:r>
            <a:r>
              <a:rPr lang="en-US" dirty="0" smtClean="0"/>
              <a:t>í</a:t>
            </a:r>
            <a:r>
              <a:rPr lang="sr-Latn-RS" dirty="0" smtClean="0"/>
              <a:t>tásának lehetetlensége miatt, a projektek amelyeket konkrétan megavlós</a:t>
            </a:r>
            <a:r>
              <a:rPr lang="en-US" dirty="0" smtClean="0"/>
              <a:t>í</a:t>
            </a:r>
            <a:r>
              <a:rPr lang="sr-Latn-RS" dirty="0" smtClean="0"/>
              <a:t>tanánk a gyakorlaton, a szimulátorban lesznek bemutatva.</a:t>
            </a:r>
          </a:p>
          <a:p>
            <a:pPr algn="just">
              <a:buNone/>
            </a:pPr>
            <a:r>
              <a:rPr lang="sr-Latn-RS" dirty="0" smtClean="0"/>
              <a:t>	A legélethűbb szimulátor amely a valós világhoz legközelebbi módon mutatja be a fejlesztést a </a:t>
            </a:r>
            <a:r>
              <a:rPr lang="sr-Latn-RS" b="1" i="1" dirty="0" smtClean="0"/>
              <a:t>Tinkercad</a:t>
            </a:r>
            <a:r>
              <a:rPr lang="sr-Latn-RS" dirty="0" smtClean="0"/>
              <a:t>. Ez egy olyan web-es felület amelyen felhasználói profilt kell kész</a:t>
            </a:r>
            <a:r>
              <a:rPr lang="en-US" dirty="0" smtClean="0"/>
              <a:t>í</a:t>
            </a:r>
            <a:r>
              <a:rPr lang="sr-Latn-RS" dirty="0" smtClean="0"/>
              <a:t>teni, és a bejelentkezés után már lehet is kezdeni a munkát.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BEVEZETŐ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RS" dirty="0" smtClean="0"/>
              <a:t>	Először a következő c</a:t>
            </a:r>
            <a:r>
              <a:rPr lang="en-US" dirty="0" smtClean="0"/>
              <a:t>í</a:t>
            </a:r>
            <a:r>
              <a:rPr lang="sr-Latn-RS" dirty="0" smtClean="0"/>
              <a:t>mre kell kattintani:</a:t>
            </a:r>
          </a:p>
          <a:p>
            <a:pPr>
              <a:buNone/>
            </a:pPr>
            <a:r>
              <a:rPr lang="sr-Latn-RS" dirty="0" smtClean="0"/>
              <a:t>	</a:t>
            </a:r>
            <a:r>
              <a:rPr lang="sr-Latn-RS" dirty="0" smtClean="0">
                <a:hlinkClick r:id="rId2"/>
              </a:rPr>
              <a:t>www.tinkercad.com</a:t>
            </a:r>
            <a:endParaRPr lang="sr-Latn-RS" dirty="0" smtClean="0"/>
          </a:p>
          <a:p>
            <a:pPr>
              <a:buNone/>
            </a:pPr>
            <a:r>
              <a:rPr lang="sr-Latn-RS" dirty="0"/>
              <a:t>	</a:t>
            </a:r>
            <a:r>
              <a:rPr lang="sr-Latn-RS" dirty="0" smtClean="0"/>
              <a:t>és a “</a:t>
            </a:r>
            <a:r>
              <a:rPr lang="sr-Latn-RS" b="1" dirty="0" smtClean="0"/>
              <a:t>JOIN NOW</a:t>
            </a:r>
            <a:r>
              <a:rPr lang="sr-Latn-RS" dirty="0" smtClean="0"/>
              <a:t>”-ra kattintani, és felhasználói profilt kell kész</a:t>
            </a:r>
            <a:r>
              <a:rPr lang="en-US" dirty="0" smtClean="0"/>
              <a:t>í</a:t>
            </a:r>
            <a:r>
              <a:rPr lang="sr-Latn-RS" dirty="0" smtClean="0"/>
              <a:t>teni.</a:t>
            </a:r>
          </a:p>
          <a:p>
            <a:pPr>
              <a:buNone/>
            </a:pPr>
            <a:r>
              <a:rPr lang="sr-Latn-RS" dirty="0" smtClean="0"/>
              <a:t>	Új projekt kész</a:t>
            </a:r>
            <a:r>
              <a:rPr lang="en-US" dirty="0" smtClean="0"/>
              <a:t>í</a:t>
            </a:r>
            <a:r>
              <a:rPr lang="sr-Latn-RS" dirty="0" smtClean="0"/>
              <a:t>téséhez a </a:t>
            </a:r>
            <a:r>
              <a:rPr lang="sr-Latn-RS" dirty="0" smtClean="0"/>
              <a:t>“</a:t>
            </a:r>
            <a:r>
              <a:rPr lang="sr-Latn-RS" b="1" i="1" dirty="0" smtClean="0"/>
              <a:t>Circuits</a:t>
            </a:r>
            <a:r>
              <a:rPr lang="sr-Latn-RS" dirty="0" smtClean="0"/>
              <a:t>”-ra, majd a “</a:t>
            </a:r>
            <a:r>
              <a:rPr lang="sr-Latn-RS" b="1" i="1" dirty="0" smtClean="0"/>
              <a:t>Create new design</a:t>
            </a:r>
            <a:r>
              <a:rPr lang="sr-Latn-RS" dirty="0" smtClean="0"/>
              <a:t>”-ra kell kattintani.</a:t>
            </a:r>
            <a:endParaRPr lang="sr-Latn-RS" dirty="0" smtClean="0"/>
          </a:p>
          <a:p>
            <a:pPr>
              <a:buNone/>
            </a:pPr>
            <a:r>
              <a:rPr lang="sr-Latn-RS" dirty="0" smtClean="0"/>
              <a:t>	Először egy egyszerű példán bemutatjuk hogy kell egy projektet kész</a:t>
            </a:r>
            <a:r>
              <a:rPr lang="en-US" dirty="0" smtClean="0"/>
              <a:t>í</a:t>
            </a:r>
            <a:r>
              <a:rPr lang="sr-Latn-RS" dirty="0" smtClean="0"/>
              <a:t>teni (hardver, szoftver, szimuláció), utána peig egy összetettebb projektet is elkész</a:t>
            </a:r>
            <a:r>
              <a:rPr lang="en-US" dirty="0" smtClean="0"/>
              <a:t>í</a:t>
            </a:r>
            <a:r>
              <a:rPr lang="sr-Latn-RS" dirty="0" smtClean="0"/>
              <a:t>tünk.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sr-Latn-RS" b="1" dirty="0" smtClean="0"/>
              <a:t>ÚJ PROJEKT</a:t>
            </a:r>
            <a:endParaRPr lang="en-US" b="1" dirty="0"/>
          </a:p>
        </p:txBody>
      </p:sp>
      <p:pic>
        <p:nvPicPr>
          <p:cNvPr id="4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219200"/>
            <a:ext cx="5221077" cy="4525963"/>
          </a:xfrm>
        </p:spPr>
      </p:pic>
      <p:sp>
        <p:nvSpPr>
          <p:cNvPr id="5" name="TextBox 4"/>
          <p:cNvSpPr txBox="1"/>
          <p:nvPr/>
        </p:nvSpPr>
        <p:spPr>
          <a:xfrm>
            <a:off x="6172200" y="2209800"/>
            <a:ext cx="27092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Új projekt inditásához </a:t>
            </a:r>
          </a:p>
          <a:p>
            <a:r>
              <a:rPr lang="sr-Latn-RS" dirty="0" smtClean="0"/>
              <a:t>kattintsunk a </a:t>
            </a:r>
            <a:r>
              <a:rPr lang="sr-Latn-RS" dirty="0" smtClean="0"/>
              <a:t>“</a:t>
            </a:r>
            <a:r>
              <a:rPr lang="sr-Latn-RS" b="1" i="1" dirty="0" smtClean="0"/>
              <a:t>Circuits</a:t>
            </a:r>
            <a:r>
              <a:rPr lang="sr-Latn-RS" dirty="0" smtClean="0"/>
              <a:t>”-ra, </a:t>
            </a:r>
          </a:p>
          <a:p>
            <a:r>
              <a:rPr lang="sr-Latn-RS" dirty="0" smtClean="0"/>
              <a:t>utána pedig a </a:t>
            </a:r>
          </a:p>
          <a:p>
            <a:r>
              <a:rPr lang="sr-Latn-RS" dirty="0" smtClean="0"/>
              <a:t>“</a:t>
            </a:r>
            <a:r>
              <a:rPr lang="sr-Latn-RS" b="1" i="1" dirty="0" smtClean="0"/>
              <a:t>Create new design</a:t>
            </a:r>
            <a:r>
              <a:rPr lang="sr-Latn-RS" dirty="0" smtClean="0"/>
              <a:t>”-ra.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ELSŐ PROJEKT</a:t>
            </a:r>
            <a:endParaRPr lang="en-US" b="1" dirty="0"/>
          </a:p>
        </p:txBody>
      </p:sp>
      <p:pic>
        <p:nvPicPr>
          <p:cNvPr id="4" name="Content Placeholder 3" descr="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00200"/>
            <a:ext cx="4927531" cy="2946445"/>
          </a:xfrm>
        </p:spPr>
      </p:pic>
      <p:sp>
        <p:nvSpPr>
          <p:cNvPr id="5" name="TextBox 4"/>
          <p:cNvSpPr txBox="1"/>
          <p:nvPr/>
        </p:nvSpPr>
        <p:spPr>
          <a:xfrm>
            <a:off x="5095584" y="1600200"/>
            <a:ext cx="404841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 jobb oldalon be kell áll</a:t>
            </a:r>
            <a:r>
              <a:rPr lang="en-US" dirty="0" smtClean="0"/>
              <a:t>í</a:t>
            </a:r>
            <a:r>
              <a:rPr lang="sr-Latn-RS" dirty="0" smtClean="0"/>
              <a:t>tani a</a:t>
            </a:r>
          </a:p>
          <a:p>
            <a:r>
              <a:rPr lang="sr-Latn-RS" dirty="0" smtClean="0"/>
              <a:t>Components – Basic-et.</a:t>
            </a:r>
          </a:p>
          <a:p>
            <a:r>
              <a:rPr lang="sr-Latn-RS" dirty="0" smtClean="0"/>
              <a:t>Az első projekt az Arduino 13-as lábára </a:t>
            </a:r>
          </a:p>
          <a:p>
            <a:r>
              <a:rPr lang="sr-Latn-RS" dirty="0" smtClean="0"/>
              <a:t>csatolt LED-et fogja villogtatni.</a:t>
            </a:r>
          </a:p>
          <a:p>
            <a:r>
              <a:rPr lang="sr-Latn-RS" dirty="0" smtClean="0"/>
              <a:t>Először a hardver elemeket kell </a:t>
            </a:r>
          </a:p>
          <a:p>
            <a:r>
              <a:rPr lang="sr-Latn-RS" dirty="0" smtClean="0"/>
              <a:t>elhelyezni és összekötni, ehhez </a:t>
            </a:r>
          </a:p>
          <a:p>
            <a:r>
              <a:rPr lang="sr-Latn-RS" dirty="0" smtClean="0"/>
              <a:t>szükségünk lesz Arduino UNO-ra, LED-re, </a:t>
            </a:r>
          </a:p>
          <a:p>
            <a:r>
              <a:rPr lang="hu-HU" dirty="0"/>
              <a:t>e</a:t>
            </a:r>
            <a:r>
              <a:rPr lang="sr-Latn-RS" dirty="0" smtClean="0"/>
              <a:t>llenállásra és 3 vezetékre.</a:t>
            </a:r>
          </a:p>
          <a:p>
            <a:r>
              <a:rPr lang="sr-Latn-RS" dirty="0" smtClean="0"/>
              <a:t>A hardvert a képen látható módon kell </a:t>
            </a:r>
          </a:p>
          <a:p>
            <a:r>
              <a:rPr lang="sr-Latn-RS" dirty="0" smtClean="0"/>
              <a:t>összekötni. </a:t>
            </a:r>
          </a:p>
          <a:p>
            <a:r>
              <a:rPr lang="en-US" dirty="0" smtClean="0"/>
              <a:t>F</a:t>
            </a:r>
            <a:r>
              <a:rPr lang="sr-Latn-RS" dirty="0" smtClean="0"/>
              <a:t>igyeljünk a LED polaritására.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NÉVADÁS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219200"/>
            <a:ext cx="5873387" cy="4525963"/>
          </a:xfrm>
        </p:spPr>
      </p:pic>
      <p:sp>
        <p:nvSpPr>
          <p:cNvPr id="5" name="TextBox 4"/>
          <p:cNvSpPr txBox="1"/>
          <p:nvPr/>
        </p:nvSpPr>
        <p:spPr>
          <a:xfrm>
            <a:off x="6172200" y="1981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sr-Latn-RS" dirty="0" smtClean="0"/>
              <a:t> névadáshoz kattintsunk a névre amelyet a program automatikusan rendelt a projekthez és változtassuk meg tetszésünk szerint.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SZOFTVER</a:t>
            </a:r>
            <a:endParaRPr lang="en-US" b="1" dirty="0"/>
          </a:p>
        </p:txBody>
      </p:sp>
      <p:pic>
        <p:nvPicPr>
          <p:cNvPr id="4" name="Content Placeholder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0"/>
            <a:ext cx="3105150" cy="1809750"/>
          </a:xfrm>
        </p:spPr>
      </p:pic>
      <p:sp>
        <p:nvSpPr>
          <p:cNvPr id="5" name="TextBox 4"/>
          <p:cNvSpPr txBox="1"/>
          <p:nvPr/>
        </p:nvSpPr>
        <p:spPr>
          <a:xfrm>
            <a:off x="4419600" y="1981200"/>
            <a:ext cx="46345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 programkód </a:t>
            </a:r>
            <a:r>
              <a:rPr lang="en-US" dirty="0" smtClean="0"/>
              <a:t>í</a:t>
            </a:r>
            <a:r>
              <a:rPr lang="sr-Latn-RS" dirty="0" smtClean="0"/>
              <a:t>rásához a Code gombra </a:t>
            </a:r>
          </a:p>
          <a:p>
            <a:r>
              <a:rPr lang="sr-Latn-RS" dirty="0" smtClean="0"/>
              <a:t>kell kattintani. </a:t>
            </a:r>
          </a:p>
          <a:p>
            <a:r>
              <a:rPr lang="sr-Latn-RS" dirty="0" smtClean="0"/>
              <a:t>A programot vagy blokkok seg</a:t>
            </a:r>
            <a:r>
              <a:rPr lang="en-US" dirty="0" smtClean="0"/>
              <a:t>í</a:t>
            </a:r>
            <a:r>
              <a:rPr lang="sr-Latn-RS" dirty="0" smtClean="0"/>
              <a:t>tségével </a:t>
            </a:r>
            <a:r>
              <a:rPr lang="en-US" dirty="0" smtClean="0"/>
              <a:t>í</a:t>
            </a:r>
            <a:r>
              <a:rPr lang="sr-Latn-RS" dirty="0" smtClean="0"/>
              <a:t>rjuk, </a:t>
            </a:r>
          </a:p>
          <a:p>
            <a:r>
              <a:rPr lang="sr-Latn-RS" dirty="0" smtClean="0"/>
              <a:t>vagy szöveges formában, vagy kombinálva.</a:t>
            </a:r>
          </a:p>
          <a:p>
            <a:r>
              <a:rPr lang="sr-Latn-RS" dirty="0" smtClean="0"/>
              <a:t>Mi a programot csak szöveges formában fogjuk </a:t>
            </a:r>
          </a:p>
          <a:p>
            <a:r>
              <a:rPr lang="en-US" dirty="0" smtClean="0"/>
              <a:t>í</a:t>
            </a:r>
            <a:r>
              <a:rPr lang="sr-Latn-RS" dirty="0" smtClean="0"/>
              <a:t>rni.</a:t>
            </a:r>
          </a:p>
        </p:txBody>
      </p:sp>
      <p:pic>
        <p:nvPicPr>
          <p:cNvPr id="6" name="Picture 5" descr="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581400"/>
            <a:ext cx="4210050" cy="2981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4400" y="4419600"/>
            <a:ext cx="44320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r>
              <a:rPr lang="sr-Latn-RS" dirty="0" smtClean="0"/>
              <a:t> szimulációt a </a:t>
            </a:r>
            <a:r>
              <a:rPr lang="sr-Latn-RS" dirty="0" smtClean="0"/>
              <a:t>“Start Simulation” gombbal</a:t>
            </a:r>
          </a:p>
          <a:p>
            <a:r>
              <a:rPr lang="sr-Latn-RS" dirty="0" smtClean="0"/>
              <a:t>ind</a:t>
            </a:r>
            <a:r>
              <a:rPr lang="en-US" dirty="0" smtClean="0"/>
              <a:t>í</a:t>
            </a:r>
            <a:r>
              <a:rPr lang="sr-Latn-RS" dirty="0" smtClean="0"/>
              <a:t>tjuk.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kkor történik a program ford</a:t>
            </a:r>
            <a:r>
              <a:rPr lang="en-US" dirty="0" smtClean="0"/>
              <a:t>í</a:t>
            </a:r>
            <a:r>
              <a:rPr lang="sr-Latn-RS" dirty="0" smtClean="0"/>
              <a:t>tása is. </a:t>
            </a:r>
          </a:p>
          <a:p>
            <a:r>
              <a:rPr lang="sr-Latn-RS" dirty="0" smtClean="0"/>
              <a:t>Amennyiben hibás a program, a ford</a:t>
            </a:r>
            <a:r>
              <a:rPr lang="en-US" dirty="0" smtClean="0"/>
              <a:t>í</a:t>
            </a:r>
            <a:r>
              <a:rPr lang="sr-Latn-RS" dirty="0" smtClean="0"/>
              <a:t>tó jelzi,</a:t>
            </a:r>
          </a:p>
          <a:p>
            <a:r>
              <a:rPr lang="sr-Latn-RS" dirty="0" smtClean="0"/>
              <a:t>hogy melyik sorban történt a hiba.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SZIMULÁCIÓ</a:t>
            </a:r>
            <a:endParaRPr lang="en-US" b="1" dirty="0"/>
          </a:p>
        </p:txBody>
      </p:sp>
      <p:pic>
        <p:nvPicPr>
          <p:cNvPr id="4" name="Content Placeholder 3" descr="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19201"/>
            <a:ext cx="5065832" cy="4343400"/>
          </a:xfrm>
        </p:spPr>
      </p:pic>
      <p:sp>
        <p:nvSpPr>
          <p:cNvPr id="5" name="TextBox 4"/>
          <p:cNvSpPr txBox="1"/>
          <p:nvPr/>
        </p:nvSpPr>
        <p:spPr>
          <a:xfrm>
            <a:off x="5256782" y="1295400"/>
            <a:ext cx="38872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A szimulátor támogatja a Soros monitort amelyet a Serial Monitor-ra való kattintással lehet aktiválni.</a:t>
            </a:r>
          </a:p>
          <a:p>
            <a:r>
              <a:rPr lang="sr-Latn-RS" dirty="0" smtClean="0"/>
              <a:t>A szimulációt a Stop Simulation gombbal lehet leáll</a:t>
            </a:r>
            <a:r>
              <a:rPr lang="en-US" dirty="0" smtClean="0"/>
              <a:t>í</a:t>
            </a:r>
            <a:r>
              <a:rPr lang="sr-Latn-RS" dirty="0" smtClean="0"/>
              <a:t>tani.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DEBAGGOLÁS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600200"/>
            <a:ext cx="3810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A következő lépésben a programhoz egy numberOfBlinks változót adtunk hozzá amelyik azt tartja nyilván hogy a LED hányszor villant fel. </a:t>
            </a:r>
          </a:p>
          <a:p>
            <a:r>
              <a:rPr lang="sr-Latn-RS" dirty="0" smtClean="0"/>
              <a:t>A programfutásának követése a következőképpen történik:</a:t>
            </a:r>
          </a:p>
          <a:p>
            <a:r>
              <a:rPr lang="hu-HU" dirty="0" smtClean="0"/>
              <a:t>A bogár ikonra kattintunk (1), a programnak arra a sorára kattintunk ahol ideiglenesen le szeretnénk állítani a programot (2), a (3)-as ikonra kattintva a program soronként folytatja a futást.</a:t>
            </a:r>
          </a:p>
          <a:p>
            <a:r>
              <a:rPr lang="hu-HU" dirty="0" smtClean="0"/>
              <a:t>A változók értékének változását úgy követhetjük, hogy az egeret a változó fölé helyezzük (4).</a:t>
            </a:r>
          </a:p>
        </p:txBody>
      </p:sp>
      <p:pic>
        <p:nvPicPr>
          <p:cNvPr id="7" name="Content Placeholder 6" descr="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00200"/>
            <a:ext cx="4408623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300</Words>
  <Application>Microsoft Office PowerPoint</Application>
  <PresentationFormat>On-screen Show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MIKROVEZÉRLŐK</vt:lpstr>
      <vt:lpstr>BEVEZETŐ</vt:lpstr>
      <vt:lpstr>BEVEZETŐ</vt:lpstr>
      <vt:lpstr>BEVEZETŐ</vt:lpstr>
      <vt:lpstr>ÚJ PROJEKT</vt:lpstr>
      <vt:lpstr>ELSŐ PROJEKT</vt:lpstr>
      <vt:lpstr>NÉVADÁS</vt:lpstr>
      <vt:lpstr>SZOFTVER</vt:lpstr>
      <vt:lpstr>SZIMULÁCIÓ</vt:lpstr>
      <vt:lpstr>DEBAGGOLÁS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MIKROKONTROLERI</dc:title>
  <dc:creator>Miki</dc:creator>
  <cp:lastModifiedBy>Miki</cp:lastModifiedBy>
  <cp:revision>25</cp:revision>
  <dcterms:created xsi:type="dcterms:W3CDTF">2020-03-24T21:06:02Z</dcterms:created>
  <dcterms:modified xsi:type="dcterms:W3CDTF">2020-03-25T01:40:38Z</dcterms:modified>
</cp:coreProperties>
</file>