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67" r:id="rId4"/>
    <p:sldId id="257" r:id="rId5"/>
    <p:sldId id="259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68" r:id="rId16"/>
    <p:sldId id="269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9" autoAdjust="0"/>
    <p:restoredTop sz="94660"/>
  </p:normalViewPr>
  <p:slideViewPr>
    <p:cSldViewPr>
      <p:cViewPr>
        <p:scale>
          <a:sx n="66" d="100"/>
          <a:sy n="66" d="100"/>
        </p:scale>
        <p:origin x="-42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7E19E1-1B6A-4498-A125-377809EAB7AC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2B84B03-C207-41C4-9639-F280C1D1AB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8915400" cy="1447800"/>
          </a:xfrm>
        </p:spPr>
        <p:txBody>
          <a:bodyPr>
            <a:noAutofit/>
          </a:bodyPr>
          <a:lstStyle/>
          <a:p>
            <a:r>
              <a:rPr lang="en-US" sz="6600" dirty="0" smtClean="0"/>
              <a:t>MIKROKONTROLERI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Istorijat</a:t>
            </a:r>
            <a:endParaRPr lang="en-US" dirty="0"/>
          </a:p>
        </p:txBody>
      </p:sp>
      <p:pic>
        <p:nvPicPr>
          <p:cNvPr id="4" name="Picture 3" descr="u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57400"/>
            <a:ext cx="8458200" cy="3081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Mikrokontroleri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Mikrokontroler</a:t>
            </a:r>
            <a:r>
              <a:rPr lang="en-US" dirty="0" smtClean="0"/>
              <a:t> je </a:t>
            </a:r>
            <a:r>
              <a:rPr lang="en-US" dirty="0" err="1" smtClean="0"/>
              <a:t>integralno</a:t>
            </a:r>
            <a:r>
              <a:rPr lang="en-US" dirty="0" smtClean="0"/>
              <a:t> </a:t>
            </a:r>
            <a:r>
              <a:rPr lang="en-US" dirty="0" err="1" smtClean="0"/>
              <a:t>kolo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je </a:t>
            </a:r>
            <a:r>
              <a:rPr lang="en-US" dirty="0" err="1" smtClean="0"/>
              <a:t>programirano</a:t>
            </a:r>
            <a:r>
              <a:rPr lang="en-US" dirty="0" smtClean="0"/>
              <a:t> (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programera</a:t>
            </a:r>
            <a:r>
              <a:rPr lang="en-US" dirty="0" smtClean="0"/>
              <a:t>)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obavljanje</a:t>
            </a:r>
            <a:r>
              <a:rPr lang="en-US" dirty="0" smtClean="0"/>
              <a:t> </a:t>
            </a:r>
            <a:r>
              <a:rPr lang="en-US" dirty="0" err="1" smtClean="0"/>
              <a:t>specifi</a:t>
            </a:r>
            <a:r>
              <a:rPr lang="sr-Latn-CS" dirty="0" smtClean="0"/>
              <a:t>č</a:t>
            </a:r>
            <a:r>
              <a:rPr lang="en-US" dirty="0" err="1" smtClean="0"/>
              <a:t>nog</a:t>
            </a:r>
            <a:r>
              <a:rPr lang="en-US" dirty="0" smtClean="0"/>
              <a:t> </a:t>
            </a:r>
            <a:r>
              <a:rPr lang="en-US" dirty="0" err="1" smtClean="0"/>
              <a:t>zadatka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Mikrokontroler</a:t>
            </a:r>
            <a:r>
              <a:rPr lang="en-US" dirty="0" smtClean="0"/>
              <a:t> je </a:t>
            </a:r>
            <a:r>
              <a:rPr lang="en-US" dirty="0" err="1" smtClean="0"/>
              <a:t>ustvari</a:t>
            </a:r>
            <a:r>
              <a:rPr lang="en-US" dirty="0" smtClean="0"/>
              <a:t> “mini </a:t>
            </a:r>
            <a:r>
              <a:rPr lang="en-US" dirty="0" err="1" smtClean="0"/>
              <a:t>ra</a:t>
            </a:r>
            <a:r>
              <a:rPr lang="sr-Latn-CS" dirty="0" smtClean="0"/>
              <a:t>č</a:t>
            </a:r>
            <a:r>
              <a:rPr lang="en-US" dirty="0" err="1" smtClean="0"/>
              <a:t>unar</a:t>
            </a:r>
            <a:r>
              <a:rPr lang="en-US" dirty="0" smtClean="0"/>
              <a:t>”.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MIKRO</a:t>
            </a:r>
            <a:r>
              <a:rPr lang="sr-Latn-CS" dirty="0" smtClean="0"/>
              <a:t>PROCESORI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vs.</a:t>
            </a:r>
            <a:br>
              <a:rPr lang="en-US" dirty="0" smtClean="0"/>
            </a:br>
            <a:r>
              <a:rPr lang="en-US" dirty="0" smtClean="0"/>
              <a:t>MIKROKONTROLERI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657600"/>
          </a:xfrm>
        </p:spPr>
        <p:txBody>
          <a:bodyPr/>
          <a:lstStyle/>
          <a:p>
            <a:pPr algn="just"/>
            <a:r>
              <a:rPr lang="en-US" dirty="0" err="1" smtClean="0"/>
              <a:t>Mikroprocesor</a:t>
            </a:r>
            <a:r>
              <a:rPr lang="en-US" dirty="0" smtClean="0"/>
              <a:t> pre </a:t>
            </a:r>
            <a:r>
              <a:rPr lang="en-US" dirty="0" err="1" smtClean="0"/>
              <a:t>svega</a:t>
            </a:r>
            <a:r>
              <a:rPr lang="en-US" dirty="0" smtClean="0"/>
              <a:t> </a:t>
            </a:r>
            <a:r>
              <a:rPr lang="en-US" dirty="0" err="1" smtClean="0"/>
              <a:t>slu</a:t>
            </a:r>
            <a:r>
              <a:rPr lang="sr-Latn-CS" dirty="0" smtClean="0"/>
              <a:t>ž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obavljanje</a:t>
            </a:r>
            <a:r>
              <a:rPr lang="en-US" dirty="0" smtClean="0"/>
              <a:t> </a:t>
            </a:r>
            <a:r>
              <a:rPr lang="en-US" dirty="0" err="1" smtClean="0"/>
              <a:t>aritmeti</a:t>
            </a:r>
            <a:r>
              <a:rPr lang="sr-Latn-CS" dirty="0" smtClean="0"/>
              <a:t>č</a:t>
            </a:r>
            <a:r>
              <a:rPr lang="en-US" dirty="0" err="1" smtClean="0"/>
              <a:t>kih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logi</a:t>
            </a:r>
            <a:r>
              <a:rPr lang="sr-Latn-CS" dirty="0" smtClean="0"/>
              <a:t>č</a:t>
            </a:r>
            <a:r>
              <a:rPr lang="en-US" dirty="0" err="1" smtClean="0"/>
              <a:t>kih</a:t>
            </a:r>
            <a:r>
              <a:rPr lang="en-US" dirty="0" smtClean="0"/>
              <a:t> </a:t>
            </a:r>
            <a:r>
              <a:rPr lang="en-US" dirty="0" err="1" smtClean="0"/>
              <a:t>operacija</a:t>
            </a:r>
            <a:r>
              <a:rPr lang="en-US" dirty="0" smtClean="0"/>
              <a:t>. To je </a:t>
            </a:r>
            <a:r>
              <a:rPr lang="en-US" dirty="0" err="1" smtClean="0"/>
              <a:t>glavni</a:t>
            </a:r>
            <a:r>
              <a:rPr lang="en-US" dirty="0" smtClean="0"/>
              <a:t> </a:t>
            </a:r>
            <a:r>
              <a:rPr lang="en-US" dirty="0" err="1" smtClean="0"/>
              <a:t>deo</a:t>
            </a:r>
            <a:r>
              <a:rPr lang="en-US" dirty="0" smtClean="0"/>
              <a:t> </a:t>
            </a:r>
            <a:r>
              <a:rPr lang="en-US" dirty="0" err="1" smtClean="0"/>
              <a:t>personalnih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sr-Latn-CS" dirty="0" smtClean="0"/>
              <a:t>č</a:t>
            </a:r>
            <a:r>
              <a:rPr lang="en-US" dirty="0" err="1" smtClean="0"/>
              <a:t>unara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ugne</a:t>
            </a:r>
            <a:r>
              <a:rPr lang="sr-Latn-CS" dirty="0" smtClean="0"/>
              <a:t>ž</a:t>
            </a:r>
            <a:r>
              <a:rPr lang="en-US" dirty="0" err="1" smtClean="0"/>
              <a:t>denih</a:t>
            </a:r>
            <a:r>
              <a:rPr lang="en-US" dirty="0" smtClean="0"/>
              <a:t> </a:t>
            </a:r>
            <a:r>
              <a:rPr lang="en-US" dirty="0" err="1" smtClean="0"/>
              <a:t>sistemskih</a:t>
            </a:r>
            <a:r>
              <a:rPr lang="en-US" dirty="0" smtClean="0"/>
              <a:t> </a:t>
            </a:r>
            <a:r>
              <a:rPr lang="en-US" dirty="0" err="1" smtClean="0"/>
              <a:t>aplikacija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Mikroprocesori</a:t>
            </a:r>
            <a:r>
              <a:rPr lang="en-US" dirty="0" smtClean="0"/>
              <a:t> </a:t>
            </a:r>
            <a:r>
              <a:rPr lang="en-US" dirty="0" err="1" smtClean="0"/>
              <a:t>nemaju</a:t>
            </a:r>
            <a:r>
              <a:rPr lang="en-US" dirty="0" smtClean="0"/>
              <a:t> </a:t>
            </a:r>
            <a:r>
              <a:rPr lang="en-US" dirty="0" err="1" smtClean="0"/>
              <a:t>ugra</a:t>
            </a:r>
            <a:r>
              <a:rPr lang="sr-Latn-CS" dirty="0" smtClean="0"/>
              <a:t>đ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 smtClean="0"/>
              <a:t>periferije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sr-Latn-CS" dirty="0" err="1" smtClean="0"/>
              <a:t>š</a:t>
            </a:r>
            <a:r>
              <a:rPr lang="en-US" dirty="0" smtClean="0"/>
              <a:t>to </a:t>
            </a:r>
            <a:r>
              <a:rPr lang="en-US" dirty="0" err="1" smtClean="0"/>
              <a:t>su</a:t>
            </a:r>
            <a:r>
              <a:rPr lang="en-US" dirty="0" smtClean="0"/>
              <a:t> RAM, ROM, </a:t>
            </a:r>
            <a:r>
              <a:rPr lang="en-US" dirty="0" err="1" smtClean="0"/>
              <a:t>tajmeri</a:t>
            </a:r>
            <a:r>
              <a:rPr lang="en-US" dirty="0" smtClean="0"/>
              <a:t>, </a:t>
            </a:r>
            <a:r>
              <a:rPr lang="en-US" dirty="0" err="1" smtClean="0"/>
              <a:t>broja</a:t>
            </a:r>
            <a:r>
              <a:rPr lang="sr-Latn-CS" dirty="0" smtClean="0"/>
              <a:t>č</a:t>
            </a:r>
            <a:r>
              <a:rPr lang="en-US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ulazi</a:t>
            </a:r>
            <a:r>
              <a:rPr lang="en-US" dirty="0" smtClean="0"/>
              <a:t>/</a:t>
            </a:r>
            <a:r>
              <a:rPr lang="en-US" dirty="0" err="1" smtClean="0"/>
              <a:t>izlaz</a:t>
            </a:r>
            <a:r>
              <a:rPr lang="sr-Latn-CS" dirty="0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oni</a:t>
            </a:r>
            <a:r>
              <a:rPr lang="en-US" dirty="0" smtClean="0"/>
              <a:t> se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priklju</a:t>
            </a:r>
            <a:r>
              <a:rPr lang="sr-Latn-CS" dirty="0" smtClean="0"/>
              <a:t>č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 smtClean="0"/>
              <a:t>posebno</a:t>
            </a:r>
            <a:r>
              <a:rPr lang="en-US" dirty="0" smtClean="0"/>
              <a:t> u </a:t>
            </a:r>
            <a:r>
              <a:rPr lang="en-US" dirty="0" err="1" smtClean="0"/>
              <a:t>skladu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potrebama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099560"/>
          </a:xfrm>
        </p:spPr>
        <p:txBody>
          <a:bodyPr/>
          <a:lstStyle/>
          <a:p>
            <a:r>
              <a:rPr lang="en-US" dirty="0" err="1" smtClean="0"/>
              <a:t>Mikrokontroler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CS" dirty="0" smtClean="0"/>
              <a:t> č</a:t>
            </a:r>
            <a:r>
              <a:rPr lang="en-US" dirty="0" err="1" smtClean="0"/>
              <a:t>ipu</a:t>
            </a:r>
            <a:r>
              <a:rPr lang="en-US" dirty="0" smtClean="0"/>
              <a:t> </a:t>
            </a:r>
            <a:r>
              <a:rPr lang="en-US" dirty="0" err="1" smtClean="0"/>
              <a:t>fiksiranu</a:t>
            </a:r>
            <a:r>
              <a:rPr lang="en-US" dirty="0" smtClean="0"/>
              <a:t> </a:t>
            </a:r>
            <a:r>
              <a:rPr lang="en-US" dirty="0" err="1" smtClean="0"/>
              <a:t>koli</a:t>
            </a:r>
            <a:r>
              <a:rPr lang="sr-Latn-CS" dirty="0" smtClean="0"/>
              <a:t>č</a:t>
            </a:r>
            <a:r>
              <a:rPr lang="en-US" dirty="0" err="1" smtClean="0"/>
              <a:t>inu</a:t>
            </a:r>
            <a:r>
              <a:rPr lang="en-US" dirty="0" smtClean="0"/>
              <a:t> RAM-a, ROM-a, </a:t>
            </a:r>
            <a:r>
              <a:rPr lang="en-US" dirty="0" err="1" smtClean="0"/>
              <a:t>ulaznih</a:t>
            </a:r>
            <a:r>
              <a:rPr lang="en-US" dirty="0" smtClean="0"/>
              <a:t>/</a:t>
            </a:r>
            <a:r>
              <a:rPr lang="en-US" dirty="0" err="1" smtClean="0"/>
              <a:t>izlaznih</a:t>
            </a:r>
            <a:r>
              <a:rPr lang="en-US" dirty="0" smtClean="0"/>
              <a:t> </a:t>
            </a:r>
            <a:r>
              <a:rPr lang="en-US" dirty="0" err="1" smtClean="0"/>
              <a:t>portova</a:t>
            </a:r>
            <a:r>
              <a:rPr lang="en-US" dirty="0" smtClean="0"/>
              <a:t>, </a:t>
            </a:r>
            <a:r>
              <a:rPr lang="en-US" dirty="0" err="1" smtClean="0"/>
              <a:t>tajmera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broja</a:t>
            </a:r>
            <a:r>
              <a:rPr lang="sr-Latn-CS" dirty="0" smtClean="0"/>
              <a:t>ča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Mikrokontroleri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pogodni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jeftine</a:t>
            </a:r>
            <a:r>
              <a:rPr lang="en-US" dirty="0" smtClean="0"/>
              <a:t> </a:t>
            </a:r>
            <a:r>
              <a:rPr lang="en-US" dirty="0" err="1" smtClean="0"/>
              <a:t>aplikacije</a:t>
            </a:r>
            <a:r>
              <a:rPr lang="en-US" dirty="0" smtClean="0"/>
              <a:t> </a:t>
            </a:r>
            <a:r>
              <a:rPr lang="en-US" dirty="0" err="1" smtClean="0"/>
              <a:t>gde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male </a:t>
            </a:r>
            <a:r>
              <a:rPr lang="en-US" dirty="0" err="1" smtClean="0"/>
              <a:t>brzine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Mikrokontroleri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malu</a:t>
            </a:r>
            <a:r>
              <a:rPr lang="en-US" dirty="0" smtClean="0"/>
              <a:t> </a:t>
            </a:r>
            <a:r>
              <a:rPr lang="en-US" dirty="0" err="1" smtClean="0"/>
              <a:t>potro</a:t>
            </a:r>
            <a:r>
              <a:rPr lang="sr-Latn-CS" dirty="0" smtClean="0"/>
              <a:t>š</a:t>
            </a:r>
            <a:r>
              <a:rPr lang="en-US" dirty="0" err="1" smtClean="0"/>
              <a:t>nju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MIKRO</a:t>
            </a:r>
            <a:r>
              <a:rPr lang="sr-Latn-CS" dirty="0" smtClean="0"/>
              <a:t>PROCESORI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vs.</a:t>
            </a:r>
            <a:br>
              <a:rPr lang="en-US" dirty="0" smtClean="0"/>
            </a:br>
            <a:r>
              <a:rPr lang="en-US" dirty="0" smtClean="0"/>
              <a:t>MIKROKONTROLERI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581400"/>
            <a:ext cx="5309842" cy="2667000"/>
          </a:xfrm>
          <a:prstGeom prst="rect">
            <a:avLst/>
          </a:prstGeom>
        </p:spPr>
      </p:pic>
      <p:pic>
        <p:nvPicPr>
          <p:cNvPr id="5" name="Picture 4" descr="u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962400"/>
            <a:ext cx="3352800" cy="20256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MIKRO</a:t>
            </a:r>
            <a:r>
              <a:rPr lang="sr-Latn-CS" dirty="0" smtClean="0"/>
              <a:t>PROCESORI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vs.</a:t>
            </a:r>
            <a:br>
              <a:rPr lang="en-US" dirty="0" smtClean="0"/>
            </a:br>
            <a:r>
              <a:rPr lang="en-US" dirty="0" smtClean="0"/>
              <a:t>MIKROKONTROLERI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2971800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Mikroprocesor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2971800"/>
            <a:ext cx="2297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Mikrokontroler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Aplikacije</a:t>
            </a:r>
            <a:r>
              <a:rPr lang="en-US" dirty="0" smtClean="0"/>
              <a:t> - </a:t>
            </a:r>
            <a:r>
              <a:rPr lang="en-US" dirty="0" err="1" smtClean="0"/>
              <a:t>mikroprocesor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Mikroprocesor</a:t>
            </a:r>
            <a:r>
              <a:rPr lang="en-US" dirty="0" smtClean="0"/>
              <a:t>: </a:t>
            </a:r>
            <a:r>
              <a:rPr lang="en-US" dirty="0" err="1" smtClean="0"/>
              <a:t>Personalni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sr-Latn-CS" dirty="0" smtClean="0"/>
              <a:t>č</a:t>
            </a:r>
            <a:r>
              <a:rPr lang="en-US" dirty="0" err="1" smtClean="0"/>
              <a:t>unar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Pretra</a:t>
            </a:r>
            <a:r>
              <a:rPr lang="sr-Latn-CS" dirty="0" smtClean="0"/>
              <a:t>ž</a:t>
            </a:r>
            <a:r>
              <a:rPr lang="en-US" dirty="0" err="1" smtClean="0"/>
              <a:t>ivanje</a:t>
            </a:r>
            <a:r>
              <a:rPr lang="en-US" dirty="0" smtClean="0"/>
              <a:t> web-a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Igrice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Editovanje</a:t>
            </a:r>
            <a:r>
              <a:rPr lang="en-US" dirty="0" smtClean="0"/>
              <a:t> </a:t>
            </a:r>
            <a:r>
              <a:rPr lang="en-US" dirty="0" err="1" smtClean="0"/>
              <a:t>fotografija</a:t>
            </a:r>
            <a:r>
              <a:rPr lang="en-US" dirty="0" smtClean="0"/>
              <a:t> </a:t>
            </a:r>
            <a:r>
              <a:rPr lang="sr-Latn-CS" dirty="0" smtClean="0"/>
              <a:t>i </a:t>
            </a:r>
            <a:r>
              <a:rPr lang="en-US" dirty="0" smtClean="0"/>
              <a:t>video </a:t>
            </a:r>
            <a:r>
              <a:rPr lang="en-US" dirty="0" err="1" smtClean="0"/>
              <a:t>materijala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Pravljenje</a:t>
            </a:r>
            <a:r>
              <a:rPr lang="en-US" dirty="0" smtClean="0"/>
              <a:t> </a:t>
            </a:r>
            <a:r>
              <a:rPr lang="en-US" dirty="0" err="1" smtClean="0"/>
              <a:t>dokumenata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Matemati</a:t>
            </a:r>
            <a:r>
              <a:rPr lang="sr-Latn-CS" dirty="0" smtClean="0"/>
              <a:t>č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operacije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Simulacije</a:t>
            </a:r>
            <a:endParaRPr lang="en-US" dirty="0" smtClean="0"/>
          </a:p>
          <a:p>
            <a:pPr marL="651510" indent="-514350">
              <a:buNone/>
            </a:pPr>
            <a:endParaRPr lang="en-US" dirty="0" smtClean="0"/>
          </a:p>
          <a:p>
            <a:pPr marL="651510" indent="-514350">
              <a:buNone/>
            </a:pPr>
            <a:r>
              <a:rPr lang="en-US" dirty="0" err="1" smtClean="0"/>
              <a:t>Zadatak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definisan</a:t>
            </a:r>
            <a:r>
              <a:rPr lang="en-US" dirty="0" smtClean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, </a:t>
            </a:r>
            <a:r>
              <a:rPr lang="en-US" dirty="0" err="1" smtClean="0"/>
              <a:t>veliki</a:t>
            </a:r>
            <a:r>
              <a:rPr lang="en-US" dirty="0" smtClean="0"/>
              <a:t> </a:t>
            </a:r>
            <a:r>
              <a:rPr lang="en-US" dirty="0" err="1" smtClean="0"/>
              <a:t>intenzitet</a:t>
            </a:r>
            <a:r>
              <a:rPr lang="sr-Latn-CS" dirty="0" smtClean="0"/>
              <a:t> </a:t>
            </a:r>
          </a:p>
          <a:p>
            <a:pPr marL="651510" indent="-514350">
              <a:buNone/>
            </a:pPr>
            <a:r>
              <a:rPr lang="en-US" dirty="0" err="1" smtClean="0"/>
              <a:t>obrade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sr-Latn-C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Aplikacije</a:t>
            </a:r>
            <a:r>
              <a:rPr lang="en-US" dirty="0" smtClean="0"/>
              <a:t> - </a:t>
            </a:r>
            <a:r>
              <a:rPr lang="en-US" dirty="0" err="1" smtClean="0"/>
              <a:t>mikrokontroler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Koriste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specifi</a:t>
            </a:r>
            <a:r>
              <a:rPr lang="sr-Latn-CS" dirty="0" smtClean="0"/>
              <a:t>č</a:t>
            </a:r>
            <a:r>
              <a:rPr lang="en-US" dirty="0" smtClean="0"/>
              <a:t>nu </a:t>
            </a:r>
            <a:r>
              <a:rPr lang="en-US" dirty="0" err="1" smtClean="0"/>
              <a:t>aplikaciju</a:t>
            </a:r>
            <a:r>
              <a:rPr lang="en-US" dirty="0" smtClean="0"/>
              <a:t>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Digitalni</a:t>
            </a:r>
            <a:r>
              <a:rPr lang="en-US" dirty="0" smtClean="0"/>
              <a:t> </a:t>
            </a:r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aparat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Ve</a:t>
            </a:r>
            <a:r>
              <a:rPr lang="sr-Latn-CS" dirty="0" smtClean="0"/>
              <a:t>š</a:t>
            </a:r>
            <a:r>
              <a:rPr lang="en-US" dirty="0" smtClean="0"/>
              <a:t> ma</a:t>
            </a:r>
            <a:r>
              <a:rPr lang="sr-Latn-CS" dirty="0" smtClean="0"/>
              <a:t>š</a:t>
            </a:r>
            <a:r>
              <a:rPr lang="en-US" dirty="0" err="1" smtClean="0"/>
              <a:t>ina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r>
              <a:rPr lang="en-US" dirty="0" err="1" smtClean="0"/>
              <a:t>Mikrotalasna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sr-Latn-CS" dirty="0" smtClean="0"/>
              <a:t>ć</a:t>
            </a: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endParaRPr lang="en-US" dirty="0" smtClean="0"/>
          </a:p>
          <a:p>
            <a:pPr marL="651510" indent="-514350">
              <a:buNone/>
            </a:pPr>
            <a:r>
              <a:rPr lang="en-US" dirty="0" err="1" smtClean="0"/>
              <a:t>Zadatak</a:t>
            </a:r>
            <a:r>
              <a:rPr lang="en-US" dirty="0" smtClean="0"/>
              <a:t> </a:t>
            </a:r>
            <a:r>
              <a:rPr lang="en-US" dirty="0" err="1" smtClean="0"/>
              <a:t>ovih</a:t>
            </a:r>
            <a:r>
              <a:rPr lang="en-US" dirty="0" smtClean="0"/>
              <a:t> </a:t>
            </a:r>
            <a:r>
              <a:rPr lang="en-US" dirty="0" err="1" smtClean="0"/>
              <a:t>ure</a:t>
            </a:r>
            <a:r>
              <a:rPr lang="sr-Latn-CS" dirty="0" smtClean="0"/>
              <a:t>đa</a:t>
            </a:r>
            <a:r>
              <a:rPr lang="en-US" dirty="0" err="1" smtClean="0"/>
              <a:t>ja</a:t>
            </a:r>
            <a:r>
              <a:rPr lang="en-US" dirty="0" smtClean="0"/>
              <a:t> je </a:t>
            </a:r>
            <a:r>
              <a:rPr lang="en-US" dirty="0" err="1" smtClean="0"/>
              <a:t>definisan</a:t>
            </a:r>
            <a:r>
              <a:rPr lang="en-US" dirty="0" smtClean="0"/>
              <a:t> </a:t>
            </a:r>
            <a:r>
              <a:rPr lang="en-US" dirty="0" err="1" smtClean="0"/>
              <a:t>unapred</a:t>
            </a:r>
            <a:r>
              <a:rPr lang="en-US" dirty="0" smtClean="0"/>
              <a:t>. </a:t>
            </a:r>
            <a:endParaRPr lang="sr-Latn-CS" dirty="0" smtClean="0"/>
          </a:p>
          <a:p>
            <a:pPr marL="651510" indent="-514350">
              <a:buNone/>
            </a:pPr>
            <a:r>
              <a:rPr lang="sr-Latn-CS" dirty="0" smtClean="0"/>
              <a:t>Mikrokontroleri se još nazivaju i namenskim </a:t>
            </a:r>
          </a:p>
          <a:p>
            <a:pPr marL="651510" indent="-514350">
              <a:buNone/>
            </a:pPr>
            <a:r>
              <a:rPr lang="sr-Latn-CS" dirty="0" smtClean="0"/>
              <a:t>procesorima.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Procesorska</a:t>
            </a:r>
            <a:r>
              <a:rPr lang="en-US" dirty="0" smtClean="0"/>
              <a:t> </a:t>
            </a:r>
            <a:r>
              <a:rPr lang="en-US" dirty="0" err="1" smtClean="0"/>
              <a:t>snaga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memorija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Mikroprocesor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Clock speed: 1GHz – 4GHz</a:t>
            </a:r>
          </a:p>
          <a:p>
            <a:endParaRPr lang="en-US" dirty="0" smtClean="0"/>
          </a:p>
          <a:p>
            <a:r>
              <a:rPr lang="en-US" dirty="0" smtClean="0"/>
              <a:t>RAM: 512MB – 32GB</a:t>
            </a:r>
          </a:p>
          <a:p>
            <a:endParaRPr lang="en-US" dirty="0" smtClean="0"/>
          </a:p>
          <a:p>
            <a:r>
              <a:rPr lang="en-US" dirty="0" smtClean="0"/>
              <a:t>ROM (Hard disc): 128GB – 2TB</a:t>
            </a:r>
          </a:p>
          <a:p>
            <a:endParaRPr lang="en-US" dirty="0" smtClean="0"/>
          </a:p>
          <a:p>
            <a:r>
              <a:rPr lang="en-US" dirty="0" err="1" smtClean="0"/>
              <a:t>Periferije</a:t>
            </a:r>
            <a:r>
              <a:rPr lang="en-US" dirty="0" smtClean="0"/>
              <a:t>: USB, </a:t>
            </a:r>
            <a:r>
              <a:rPr lang="en-US" dirty="0" err="1" smtClean="0"/>
              <a:t>Eternet</a:t>
            </a:r>
            <a:r>
              <a:rPr lang="en-US" dirty="0" smtClean="0"/>
              <a:t>, UART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Procesorska</a:t>
            </a:r>
            <a:r>
              <a:rPr lang="en-US" dirty="0" smtClean="0"/>
              <a:t> </a:t>
            </a:r>
            <a:r>
              <a:rPr lang="en-US" dirty="0" err="1" smtClean="0"/>
              <a:t>snaga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memorija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Mikrokontroler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Clock speed: 1MHz – 300MHz</a:t>
            </a:r>
          </a:p>
          <a:p>
            <a:endParaRPr lang="en-US" dirty="0" smtClean="0"/>
          </a:p>
          <a:p>
            <a:r>
              <a:rPr lang="en-US" dirty="0" smtClean="0"/>
              <a:t>RAM: 2kB </a:t>
            </a:r>
            <a:r>
              <a:rPr lang="en-US" smtClean="0"/>
              <a:t>– </a:t>
            </a:r>
            <a:r>
              <a:rPr lang="en-US" smtClean="0"/>
              <a:t>256kB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Flash Memory: 32kB – 2MB</a:t>
            </a:r>
          </a:p>
          <a:p>
            <a:endParaRPr lang="en-US" dirty="0" smtClean="0"/>
          </a:p>
          <a:p>
            <a:r>
              <a:rPr lang="en-US" dirty="0" err="1" smtClean="0"/>
              <a:t>Periferije</a:t>
            </a:r>
            <a:r>
              <a:rPr lang="en-US" dirty="0" smtClean="0"/>
              <a:t>: I2C, SPI, UART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Š</a:t>
            </a:r>
            <a:r>
              <a:rPr lang="en-US" dirty="0" err="1" smtClean="0"/>
              <a:t>irina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Mikroprocesori</a:t>
            </a:r>
            <a:r>
              <a:rPr lang="en-US" dirty="0" smtClean="0"/>
              <a:t>: 32bit – 64 bit</a:t>
            </a:r>
          </a:p>
          <a:p>
            <a:r>
              <a:rPr lang="en-US" dirty="0" smtClean="0"/>
              <a:t>32 bit: </a:t>
            </a:r>
            <a:r>
              <a:rPr lang="en-US" dirty="0" err="1" smtClean="0"/>
              <a:t>mikroprocesor</a:t>
            </a:r>
            <a:r>
              <a:rPr lang="en-US" dirty="0" smtClean="0"/>
              <a:t> mo</a:t>
            </a:r>
            <a:r>
              <a:rPr lang="sr-Latn-CS" dirty="0" smtClean="0"/>
              <a:t>ž</a:t>
            </a:r>
            <a:r>
              <a:rPr lang="en-US" dirty="0" smtClean="0"/>
              <a:t>e </a:t>
            </a:r>
            <a:r>
              <a:rPr lang="en-US" dirty="0" err="1" smtClean="0"/>
              <a:t>rukovati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32-bitnim </a:t>
            </a:r>
            <a:r>
              <a:rPr lang="en-US" dirty="0" err="1" smtClean="0"/>
              <a:t>podatkom</a:t>
            </a:r>
            <a:r>
              <a:rPr lang="en-US" dirty="0" smtClean="0"/>
              <a:t> u </a:t>
            </a:r>
            <a:r>
              <a:rPr lang="en-US" dirty="0" err="1" smtClean="0"/>
              <a:t>isto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sr-Latn-CS" dirty="0" smtClean="0"/>
              <a:t>.</a:t>
            </a:r>
            <a:endParaRPr lang="en-US" dirty="0" smtClean="0"/>
          </a:p>
          <a:p>
            <a:r>
              <a:rPr lang="en-US" dirty="0" err="1" smtClean="0"/>
              <a:t>Adresna</a:t>
            </a:r>
            <a:r>
              <a:rPr lang="en-US" dirty="0" smtClean="0"/>
              <a:t> </a:t>
            </a:r>
            <a:r>
              <a:rPr lang="en-US" dirty="0" err="1" smtClean="0"/>
              <a:t>magistrala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magistrala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podatke</a:t>
            </a:r>
            <a:r>
              <a:rPr lang="en-US" dirty="0" smtClean="0"/>
              <a:t> je </a:t>
            </a:r>
            <a:r>
              <a:rPr lang="sr-Latn-CS" dirty="0" err="1" smtClean="0"/>
              <a:t>š</a:t>
            </a:r>
            <a:r>
              <a:rPr lang="en-US" dirty="0" err="1" smtClean="0"/>
              <a:t>irine</a:t>
            </a:r>
            <a:r>
              <a:rPr lang="en-US" dirty="0" smtClean="0"/>
              <a:t> 32 (64) </a:t>
            </a:r>
            <a:r>
              <a:rPr lang="en-US" dirty="0" err="1" smtClean="0"/>
              <a:t>bita</a:t>
            </a:r>
            <a:r>
              <a:rPr lang="sr-Latn-C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Mikrokontroleri</a:t>
            </a:r>
            <a:r>
              <a:rPr lang="en-US" dirty="0" smtClean="0"/>
              <a:t>: 8 bit – 16 bit – 32 bit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Mikroprocesor</a:t>
            </a:r>
            <a:r>
              <a:rPr lang="en-US" dirty="0" smtClean="0"/>
              <a:t> mo</a:t>
            </a:r>
            <a:r>
              <a:rPr lang="sr-Latn-CS" dirty="0" smtClean="0"/>
              <a:t>ž</a:t>
            </a:r>
            <a:r>
              <a:rPr lang="en-US" dirty="0" smtClean="0"/>
              <a:t>e </a:t>
            </a:r>
            <a:r>
              <a:rPr lang="en-US" dirty="0" err="1" smtClean="0"/>
              <a:t>rukovati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vi</a:t>
            </a:r>
            <a:r>
              <a:rPr lang="sr-Latn-CS" dirty="0" smtClean="0"/>
              <a:t>š</a:t>
            </a:r>
            <a:r>
              <a:rPr lang="en-US" dirty="0" smtClean="0"/>
              <a:t>e </a:t>
            </a:r>
            <a:r>
              <a:rPr lang="en-US" dirty="0" err="1" smtClean="0"/>
              <a:t>podataka</a:t>
            </a:r>
            <a:r>
              <a:rPr lang="en-US" dirty="0" smtClean="0"/>
              <a:t> u </a:t>
            </a:r>
            <a:endParaRPr lang="sr-Latn-CS" dirty="0" smtClean="0"/>
          </a:p>
          <a:p>
            <a:pPr>
              <a:buNone/>
            </a:pPr>
            <a:r>
              <a:rPr lang="en-US" dirty="0" smtClean="0"/>
              <a:t>is</a:t>
            </a:r>
            <a:r>
              <a:rPr lang="sr-Latn-CS" dirty="0" smtClean="0"/>
              <a:t>to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mikrokontroler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Potro</a:t>
            </a:r>
            <a:r>
              <a:rPr lang="sr-Latn-CS" dirty="0" smtClean="0"/>
              <a:t>š</a:t>
            </a:r>
            <a:r>
              <a:rPr lang="en-US" dirty="0" err="1" smtClean="0"/>
              <a:t>nja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Mikroprocesor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Potro</a:t>
            </a:r>
            <a:r>
              <a:rPr lang="sr-Latn-CS" dirty="0" smtClean="0"/>
              <a:t>š</a:t>
            </a:r>
            <a:r>
              <a:rPr lang="en-US" dirty="0" err="1" smtClean="0"/>
              <a:t>nja</a:t>
            </a:r>
            <a:r>
              <a:rPr lang="en-US" dirty="0" smtClean="0"/>
              <a:t>: </a:t>
            </a:r>
            <a:r>
              <a:rPr lang="en-US" dirty="0" err="1" smtClean="0"/>
              <a:t>visoka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Cena</a:t>
            </a:r>
            <a:r>
              <a:rPr lang="en-US" dirty="0" smtClean="0"/>
              <a:t>: </a:t>
            </a:r>
            <a:r>
              <a:rPr lang="en-US" dirty="0" err="1" smtClean="0"/>
              <a:t>visoka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Mikrokontroler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Potro</a:t>
            </a:r>
            <a:r>
              <a:rPr lang="sr-Latn-CS" dirty="0" smtClean="0"/>
              <a:t>š</a:t>
            </a:r>
            <a:r>
              <a:rPr lang="en-US" dirty="0" err="1" smtClean="0"/>
              <a:t>nja</a:t>
            </a:r>
            <a:r>
              <a:rPr lang="en-US" dirty="0" smtClean="0"/>
              <a:t>: </a:t>
            </a:r>
            <a:r>
              <a:rPr lang="en-US" dirty="0" err="1" smtClean="0"/>
              <a:t>niska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Cena</a:t>
            </a:r>
            <a:r>
              <a:rPr lang="en-US" dirty="0" smtClean="0"/>
              <a:t>: </a:t>
            </a:r>
            <a:r>
              <a:rPr lang="en-US" dirty="0" err="1" smtClean="0"/>
              <a:t>niska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Uporedna</a:t>
            </a:r>
            <a:r>
              <a:rPr lang="en-US" dirty="0" smtClean="0"/>
              <a:t> </a:t>
            </a:r>
            <a:r>
              <a:rPr lang="en-US" dirty="0" err="1" smtClean="0"/>
              <a:t>tabela</a:t>
            </a:r>
            <a:endParaRPr lang="en-US" dirty="0"/>
          </a:p>
        </p:txBody>
      </p:sp>
      <p:pic>
        <p:nvPicPr>
          <p:cNvPr id="5" name="Picture 4" descr="u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763000" cy="37493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Uporedna</a:t>
            </a:r>
            <a:r>
              <a:rPr lang="en-US" dirty="0" smtClean="0"/>
              <a:t> </a:t>
            </a:r>
            <a:r>
              <a:rPr lang="en-US" dirty="0" err="1" smtClean="0"/>
              <a:t>tabela</a:t>
            </a:r>
            <a:endParaRPr lang="en-US" dirty="0"/>
          </a:p>
        </p:txBody>
      </p:sp>
      <p:pic>
        <p:nvPicPr>
          <p:cNvPr id="4" name="Picture 3" descr="u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686800" cy="48939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</a:t>
            </a:r>
            <a:r>
              <a:rPr lang="sr-Latn-CS" dirty="0" smtClean="0"/>
              <a:t>ćište mikrokontrolera</a:t>
            </a:r>
            <a:endParaRPr lang="en-US" dirty="0"/>
          </a:p>
        </p:txBody>
      </p:sp>
      <p:pic>
        <p:nvPicPr>
          <p:cNvPr id="4" name="Picture 3" descr="u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8610600" cy="40496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</a:t>
            </a:r>
            <a:r>
              <a:rPr lang="sr-Latn-CS" dirty="0" smtClean="0"/>
              <a:t>ćište mikrokontrolera</a:t>
            </a:r>
            <a:endParaRPr lang="en-US" dirty="0"/>
          </a:p>
        </p:txBody>
      </p:sp>
      <p:pic>
        <p:nvPicPr>
          <p:cNvPr id="5" name="Picture 4" descr="u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19094"/>
            <a:ext cx="8686800" cy="406384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Arduino</a:t>
            </a:r>
            <a:endParaRPr lang="en-US" dirty="0"/>
          </a:p>
        </p:txBody>
      </p:sp>
      <p:pic>
        <p:nvPicPr>
          <p:cNvPr id="4" name="Picture 3" descr="u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458"/>
            <a:ext cx="9144000" cy="563054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Arduino</a:t>
            </a:r>
            <a:endParaRPr lang="en-US" dirty="0"/>
          </a:p>
        </p:txBody>
      </p:sp>
      <p:pic>
        <p:nvPicPr>
          <p:cNvPr id="5" name="Picture 4" descr="u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143000"/>
            <a:ext cx="8518441" cy="51054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</TotalTime>
  <Words>379</Words>
  <Application>Microsoft Office PowerPoint</Application>
  <PresentationFormat>On-screen Show (4:3)</PresentationFormat>
  <Paragraphs>74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MIKROKONTROLERI</vt:lpstr>
      <vt:lpstr>Istorijat</vt:lpstr>
      <vt:lpstr>Mikrokontroleri</vt:lpstr>
      <vt:lpstr>MIKROPROCESORI vs. MIKROKONTROLERI</vt:lpstr>
      <vt:lpstr>MIKROPROCESORI vs. MIKROKONTROLERI</vt:lpstr>
      <vt:lpstr>MIKROPROCESORI vs. MIKROKONTROLERI</vt:lpstr>
      <vt:lpstr>Aplikacije - mikroprocesor</vt:lpstr>
      <vt:lpstr>Aplikacije - mikrokontroler</vt:lpstr>
      <vt:lpstr>Procesorska snaga i memorija Mikroprocesor</vt:lpstr>
      <vt:lpstr>Procesorska snaga i memorija Mikrokontroler</vt:lpstr>
      <vt:lpstr>Širina podataka</vt:lpstr>
      <vt:lpstr>Potrošnja i cena</vt:lpstr>
      <vt:lpstr>Uporedna tabela</vt:lpstr>
      <vt:lpstr>Uporedna tabela</vt:lpstr>
      <vt:lpstr>Kućište mikrokontrolera</vt:lpstr>
      <vt:lpstr>Kućište mikrokontrolera</vt:lpstr>
      <vt:lpstr>Arduino</vt:lpstr>
      <vt:lpstr>Arduino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MIKROKONTROLERI</dc:title>
  <dc:creator>MikiJob</dc:creator>
  <cp:lastModifiedBy>MikiJob</cp:lastModifiedBy>
  <cp:revision>9</cp:revision>
  <dcterms:created xsi:type="dcterms:W3CDTF">2017-10-03T18:23:56Z</dcterms:created>
  <dcterms:modified xsi:type="dcterms:W3CDTF">2017-10-04T09:49:21Z</dcterms:modified>
</cp:coreProperties>
</file>