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96EF7-47A8-4D9A-B8CB-F0479A2DFBF2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6A6CB-81C7-4D89-8FAC-0E9AEE4706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96EF7-47A8-4D9A-B8CB-F0479A2DFBF2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6A6CB-81C7-4D89-8FAC-0E9AEE4706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96EF7-47A8-4D9A-B8CB-F0479A2DFBF2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6A6CB-81C7-4D89-8FAC-0E9AEE4706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96EF7-47A8-4D9A-B8CB-F0479A2DFBF2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6A6CB-81C7-4D89-8FAC-0E9AEE4706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96EF7-47A8-4D9A-B8CB-F0479A2DFBF2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6A6CB-81C7-4D89-8FAC-0E9AEE4706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96EF7-47A8-4D9A-B8CB-F0479A2DFBF2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6A6CB-81C7-4D89-8FAC-0E9AEE4706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96EF7-47A8-4D9A-B8CB-F0479A2DFBF2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6A6CB-81C7-4D89-8FAC-0E9AEE4706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96EF7-47A8-4D9A-B8CB-F0479A2DFBF2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6A6CB-81C7-4D89-8FAC-0E9AEE4706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96EF7-47A8-4D9A-B8CB-F0479A2DFBF2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6A6CB-81C7-4D89-8FAC-0E9AEE4706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96EF7-47A8-4D9A-B8CB-F0479A2DFBF2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6A6CB-81C7-4D89-8FAC-0E9AEE4706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96EF7-47A8-4D9A-B8CB-F0479A2DFBF2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6A6CB-81C7-4D89-8FAC-0E9AEE4706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96EF7-47A8-4D9A-B8CB-F0479A2DFBF2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6A6CB-81C7-4D89-8FAC-0E9AEE47062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b="1" dirty="0" err="1" smtClean="0"/>
              <a:t>Stringovi</a:t>
            </a:r>
            <a:endParaRPr lang="en-US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PlayString01</a:t>
            </a:r>
            <a:endParaRPr lang="en-US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828800"/>
            <a:ext cx="3371850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3400" y="1752600"/>
            <a:ext cx="4476750" cy="2506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PlayString02</a:t>
            </a:r>
            <a:endParaRPr lang="en-US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600200"/>
            <a:ext cx="4114800" cy="4148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600200"/>
            <a:ext cx="4257675" cy="280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PlayString03</a:t>
            </a:r>
            <a:endParaRPr lang="en-US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676400"/>
            <a:ext cx="4234106" cy="389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1676400"/>
            <a:ext cx="3952875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PlayString04</a:t>
            </a:r>
            <a:endParaRPr lang="en-US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371600"/>
            <a:ext cx="3987454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1371600"/>
            <a:ext cx="4029075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PlayString05</a:t>
            </a:r>
            <a:endParaRPr lang="en-US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914400"/>
            <a:ext cx="4191000" cy="5648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1066800"/>
            <a:ext cx="4348162" cy="2883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PlayString06</a:t>
            </a:r>
            <a:endParaRPr lang="en-US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072812"/>
            <a:ext cx="4114800" cy="5269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1066800"/>
            <a:ext cx="4516639" cy="2746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PlayString07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1143000"/>
            <a:ext cx="3412153" cy="54784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String </a:t>
            </a:r>
            <a:r>
              <a:rPr lang="en-US" sz="1400" dirty="0" err="1" smtClean="0"/>
              <a:t>stringOne</a:t>
            </a:r>
            <a:r>
              <a:rPr lang="en-US" sz="1400" dirty="0" smtClean="0"/>
              <a:t> = "VTS";</a:t>
            </a:r>
          </a:p>
          <a:p>
            <a:r>
              <a:rPr lang="en-US" sz="1400" dirty="0" smtClean="0"/>
              <a:t>String </a:t>
            </a:r>
            <a:r>
              <a:rPr lang="en-US" sz="1400" dirty="0" err="1" smtClean="0"/>
              <a:t>stringTwo</a:t>
            </a:r>
            <a:r>
              <a:rPr lang="en-US" sz="1400" dirty="0" smtClean="0"/>
              <a:t> = "SUBOTICA";</a:t>
            </a:r>
          </a:p>
          <a:p>
            <a:r>
              <a:rPr lang="en-US" sz="1400" dirty="0" smtClean="0"/>
              <a:t>String </a:t>
            </a:r>
            <a:r>
              <a:rPr lang="en-US" sz="1400" dirty="0" err="1" smtClean="0"/>
              <a:t>stringThree</a:t>
            </a:r>
            <a:r>
              <a:rPr lang="en-US" sz="1400" dirty="0" smtClean="0"/>
              <a:t> = "REFERADA";</a:t>
            </a:r>
          </a:p>
          <a:p>
            <a:r>
              <a:rPr lang="en-US" sz="1400" dirty="0" smtClean="0"/>
              <a:t>String </a:t>
            </a:r>
            <a:r>
              <a:rPr lang="en-US" sz="1400" dirty="0" err="1" smtClean="0"/>
              <a:t>stringFour</a:t>
            </a:r>
            <a:r>
              <a:rPr lang="en-US" sz="1400" dirty="0" smtClean="0"/>
              <a:t> = "MATEMATIKA";</a:t>
            </a:r>
          </a:p>
          <a:p>
            <a:r>
              <a:rPr lang="en-US" sz="1400" dirty="0" smtClean="0"/>
              <a:t>String q;</a:t>
            </a:r>
          </a:p>
          <a:p>
            <a:endParaRPr lang="en-US" sz="1400" dirty="0" smtClean="0"/>
          </a:p>
          <a:p>
            <a:r>
              <a:rPr lang="en-US" sz="1400" dirty="0" smtClean="0"/>
              <a:t>void setup() {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Serial.begin</a:t>
            </a:r>
            <a:r>
              <a:rPr lang="en-US" sz="1400" dirty="0" smtClean="0"/>
              <a:t>(9600);</a:t>
            </a:r>
          </a:p>
          <a:p>
            <a:r>
              <a:rPr lang="en-US" sz="1400" dirty="0" smtClean="0"/>
              <a:t>}</a:t>
            </a:r>
          </a:p>
          <a:p>
            <a:endParaRPr lang="en-US" sz="1400" dirty="0" smtClean="0"/>
          </a:p>
          <a:p>
            <a:r>
              <a:rPr lang="en-US" sz="1400" dirty="0" smtClean="0"/>
              <a:t>void loop() {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int</a:t>
            </a:r>
            <a:r>
              <a:rPr lang="en-US" sz="1400" dirty="0" smtClean="0"/>
              <a:t> x = </a:t>
            </a:r>
            <a:r>
              <a:rPr lang="en-US" sz="1400" dirty="0" err="1" smtClean="0"/>
              <a:t>stringOne.length</a:t>
            </a:r>
            <a:r>
              <a:rPr lang="en-US" sz="1400" dirty="0" smtClean="0"/>
              <a:t>();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int</a:t>
            </a:r>
            <a:r>
              <a:rPr lang="en-US" sz="1400" dirty="0" smtClean="0"/>
              <a:t> y = </a:t>
            </a:r>
            <a:r>
              <a:rPr lang="en-US" sz="1400" dirty="0" err="1" smtClean="0"/>
              <a:t>stringTwo.length</a:t>
            </a:r>
            <a:r>
              <a:rPr lang="en-US" sz="1400" dirty="0" smtClean="0"/>
              <a:t>();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int</a:t>
            </a:r>
            <a:r>
              <a:rPr lang="en-US" sz="1400" dirty="0" smtClean="0"/>
              <a:t> z = </a:t>
            </a:r>
            <a:r>
              <a:rPr lang="en-US" sz="1400" dirty="0" err="1" smtClean="0"/>
              <a:t>stringThree.length</a:t>
            </a:r>
            <a:r>
              <a:rPr lang="en-US" sz="1400" dirty="0" smtClean="0"/>
              <a:t>();</a:t>
            </a:r>
          </a:p>
          <a:p>
            <a:r>
              <a:rPr lang="en-US" sz="1400" dirty="0" smtClean="0"/>
              <a:t>  </a:t>
            </a:r>
          </a:p>
          <a:p>
            <a:r>
              <a:rPr lang="en-US" sz="1400" dirty="0" smtClean="0"/>
              <a:t>  if (</a:t>
            </a:r>
            <a:r>
              <a:rPr lang="en-US" sz="1400" dirty="0" err="1" smtClean="0"/>
              <a:t>stringOne.length</a:t>
            </a:r>
            <a:r>
              <a:rPr lang="en-US" sz="1400" dirty="0" smtClean="0"/>
              <a:t>()&gt;</a:t>
            </a:r>
            <a:r>
              <a:rPr lang="en-US" sz="1400" dirty="0" err="1" smtClean="0"/>
              <a:t>stringTwo.length</a:t>
            </a:r>
            <a:r>
              <a:rPr lang="en-US" sz="1400" dirty="0" smtClean="0"/>
              <a:t>()){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Serial.println</a:t>
            </a:r>
            <a:r>
              <a:rPr lang="en-US" sz="1400" dirty="0" smtClean="0"/>
              <a:t>(</a:t>
            </a:r>
            <a:r>
              <a:rPr lang="en-US" sz="1400" dirty="0" err="1" smtClean="0"/>
              <a:t>stringOne</a:t>
            </a:r>
            <a:r>
              <a:rPr lang="en-US" sz="1400" dirty="0" smtClean="0"/>
              <a:t>);</a:t>
            </a:r>
          </a:p>
          <a:p>
            <a:r>
              <a:rPr lang="en-US" sz="1400" dirty="0" smtClean="0"/>
              <a:t>  }</a:t>
            </a:r>
          </a:p>
          <a:p>
            <a:r>
              <a:rPr lang="en-US" sz="1400" dirty="0" smtClean="0"/>
              <a:t>  if (</a:t>
            </a:r>
            <a:r>
              <a:rPr lang="en-US" sz="1400" dirty="0" err="1" smtClean="0"/>
              <a:t>stringOne.length</a:t>
            </a:r>
            <a:r>
              <a:rPr lang="en-US" sz="1400" dirty="0" smtClean="0"/>
              <a:t>()&lt;</a:t>
            </a:r>
            <a:r>
              <a:rPr lang="en-US" sz="1400" dirty="0" err="1" smtClean="0"/>
              <a:t>stringTwo.length</a:t>
            </a:r>
            <a:r>
              <a:rPr lang="en-US" sz="1400" dirty="0" smtClean="0"/>
              <a:t>()){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Serial.println</a:t>
            </a:r>
            <a:r>
              <a:rPr lang="en-US" sz="1400" dirty="0" smtClean="0"/>
              <a:t>(</a:t>
            </a:r>
            <a:r>
              <a:rPr lang="en-US" sz="1400" dirty="0" err="1" smtClean="0"/>
              <a:t>stringTwo</a:t>
            </a:r>
            <a:r>
              <a:rPr lang="en-US" sz="1400" dirty="0" smtClean="0"/>
              <a:t>);</a:t>
            </a:r>
          </a:p>
          <a:p>
            <a:r>
              <a:rPr lang="en-US" sz="1400" dirty="0" smtClean="0"/>
              <a:t>  }</a:t>
            </a:r>
          </a:p>
          <a:p>
            <a:r>
              <a:rPr lang="en-US" sz="1400" dirty="0" smtClean="0"/>
              <a:t>  if (</a:t>
            </a:r>
            <a:r>
              <a:rPr lang="en-US" sz="1400" dirty="0" err="1" smtClean="0"/>
              <a:t>stringOne.length</a:t>
            </a:r>
            <a:r>
              <a:rPr lang="en-US" sz="1400" dirty="0" smtClean="0"/>
              <a:t>()==</a:t>
            </a:r>
            <a:r>
              <a:rPr lang="en-US" sz="1400" dirty="0" err="1" smtClean="0"/>
              <a:t>stringTwo.length</a:t>
            </a:r>
            <a:r>
              <a:rPr lang="en-US" sz="1400" dirty="0" smtClean="0"/>
              <a:t>()){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Serial.println</a:t>
            </a:r>
            <a:r>
              <a:rPr lang="en-US" sz="1400" dirty="0" smtClean="0"/>
              <a:t>("</a:t>
            </a:r>
            <a:r>
              <a:rPr lang="en-US" sz="1400" dirty="0" err="1" smtClean="0"/>
              <a:t>Ista</a:t>
            </a:r>
            <a:r>
              <a:rPr lang="en-US" sz="1400" dirty="0" smtClean="0"/>
              <a:t> </a:t>
            </a:r>
            <a:r>
              <a:rPr lang="en-US" sz="1400" dirty="0" err="1" smtClean="0"/>
              <a:t>duzina</a:t>
            </a:r>
            <a:r>
              <a:rPr lang="en-US" sz="1400" dirty="0" smtClean="0"/>
              <a:t> </a:t>
            </a:r>
            <a:r>
              <a:rPr lang="en-US" sz="1400" dirty="0" err="1" smtClean="0"/>
              <a:t>stringova</a:t>
            </a:r>
            <a:r>
              <a:rPr lang="en-US" sz="1400" dirty="0" smtClean="0"/>
              <a:t>");</a:t>
            </a:r>
          </a:p>
          <a:p>
            <a:r>
              <a:rPr lang="en-US" sz="1400" dirty="0" smtClean="0"/>
              <a:t>  }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Serial.println</a:t>
            </a:r>
            <a:r>
              <a:rPr lang="en-US" sz="1400" dirty="0" smtClean="0"/>
              <a:t>(" ");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57600" y="990600"/>
            <a:ext cx="363855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9800" y="1524000"/>
            <a:ext cx="3006641" cy="2209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PlayString08</a:t>
            </a:r>
            <a:endParaRPr lang="en-US" b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143000"/>
            <a:ext cx="5872162" cy="3816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0" y="4191000"/>
            <a:ext cx="3209925" cy="193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PlayString09</a:t>
            </a:r>
            <a:endParaRPr lang="en-US" b="1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219200"/>
            <a:ext cx="5614987" cy="3881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3352800"/>
            <a:ext cx="4086225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PlayString10</a:t>
            </a:r>
            <a:endParaRPr lang="en-US" b="1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219200"/>
            <a:ext cx="3600450" cy="521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1219200"/>
            <a:ext cx="3181350" cy="481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113</Words>
  <Application>Microsoft Office PowerPoint</Application>
  <PresentationFormat>On-screen Show (4:3)</PresentationFormat>
  <Paragraphs>36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Stringovi</vt:lpstr>
      <vt:lpstr>PlayString01</vt:lpstr>
      <vt:lpstr>PlayString02</vt:lpstr>
      <vt:lpstr>PlayString03</vt:lpstr>
      <vt:lpstr>PlayString04</vt:lpstr>
      <vt:lpstr>PlayString05</vt:lpstr>
      <vt:lpstr>PlayString06</vt:lpstr>
      <vt:lpstr>PlayString07</vt:lpstr>
      <vt:lpstr>PlayString08</vt:lpstr>
      <vt:lpstr>PlayString09</vt:lpstr>
      <vt:lpstr>PlayString10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Stringovi</dc:title>
  <dc:creator>Miki</dc:creator>
  <cp:lastModifiedBy>Miki</cp:lastModifiedBy>
  <cp:revision>4</cp:revision>
  <dcterms:created xsi:type="dcterms:W3CDTF">2020-04-22T11:22:45Z</dcterms:created>
  <dcterms:modified xsi:type="dcterms:W3CDTF">2020-04-22T11:55:00Z</dcterms:modified>
</cp:coreProperties>
</file>