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70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62F10-2CC2-4273-A3D1-6F43B3582CF7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40AA2-CD1D-4BF3-A495-14BB35AEC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"/>
            <a:ext cx="7772400" cy="1219200"/>
          </a:xfrm>
        </p:spPr>
        <p:txBody>
          <a:bodyPr>
            <a:normAutofit/>
          </a:bodyPr>
          <a:lstStyle/>
          <a:p>
            <a:r>
              <a:rPr lang="en-US" sz="7200" b="1" dirty="0" smtClean="0"/>
              <a:t>Real Time Clock</a:t>
            </a:r>
            <a:endParaRPr lang="en-US" sz="7200" b="1" dirty="0"/>
          </a:p>
        </p:txBody>
      </p:sp>
      <p:pic>
        <p:nvPicPr>
          <p:cNvPr id="1026" name="Picture 2" descr="Buy ds3231 rtc module online at the best price in India|Robu.in"/>
          <p:cNvPicPr>
            <a:picLocks noChangeAspect="1" noChangeArrowheads="1"/>
          </p:cNvPicPr>
          <p:nvPr/>
        </p:nvPicPr>
        <p:blipFill>
          <a:blip r:embed="rId2"/>
          <a:srcRect l="8421" t="15600" r="12030" b="12000"/>
          <a:stretch>
            <a:fillRect/>
          </a:stretch>
        </p:blipFill>
        <p:spPr bwMode="auto">
          <a:xfrm>
            <a:off x="1295400" y="1219200"/>
            <a:ext cx="6046413" cy="5516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RTC3231 </a:t>
            </a:r>
            <a:r>
              <a:rPr lang="en-US" b="1" dirty="0" err="1" smtClean="0"/>
              <a:t>modul</a:t>
            </a:r>
            <a:endParaRPr lang="en-US" b="1" dirty="0"/>
          </a:p>
        </p:txBody>
      </p:sp>
      <p:sp>
        <p:nvSpPr>
          <p:cNvPr id="4100" name="AutoShape 4" descr="DS3231 Precision RTC Real Time Clock Module In Pakist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2" name="AutoShape 6" descr="DS3231 Precision RTC Real Time Clock Module In Pakist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DS3231_Precision_RTC_Real_Time_Clock_Module_In_Pakistan_2.jpg"/>
          <p:cNvPicPr>
            <a:picLocks noChangeAspect="1"/>
          </p:cNvPicPr>
          <p:nvPr/>
        </p:nvPicPr>
        <p:blipFill>
          <a:blip r:embed="rId2"/>
          <a:srcRect t="13014" b="23732"/>
          <a:stretch>
            <a:fillRect/>
          </a:stretch>
        </p:blipFill>
        <p:spPr>
          <a:xfrm>
            <a:off x="762000" y="1295400"/>
            <a:ext cx="6858000" cy="43380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I</a:t>
            </a:r>
            <a:r>
              <a:rPr lang="en-US" b="1" baseline="30000" dirty="0" smtClean="0"/>
              <a:t>2</a:t>
            </a:r>
            <a:r>
              <a:rPr lang="en-US" b="1" dirty="0" smtClean="0"/>
              <a:t>C </a:t>
            </a:r>
            <a:r>
              <a:rPr lang="en-US" b="1" dirty="0" err="1" smtClean="0"/>
              <a:t>protokoll</a:t>
            </a:r>
            <a:r>
              <a:rPr lang="en-US" b="1" dirty="0" smtClean="0"/>
              <a:t> </a:t>
            </a:r>
            <a:r>
              <a:rPr lang="en-US" b="1" dirty="0" smtClean="0"/>
              <a:t>(Philips, 1982)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6858000" cy="2133600"/>
          </a:xfrm>
        </p:spPr>
        <p:txBody>
          <a:bodyPr/>
          <a:lstStyle/>
          <a:p>
            <a:r>
              <a:rPr lang="en-US" b="1" dirty="0" smtClean="0"/>
              <a:t>I</a:t>
            </a:r>
            <a:r>
              <a:rPr lang="en-US" b="1" baseline="30000" dirty="0" smtClean="0"/>
              <a:t>2</a:t>
            </a:r>
            <a:r>
              <a:rPr lang="en-US" b="1" dirty="0" smtClean="0"/>
              <a:t>C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b="1" dirty="0" smtClean="0"/>
              <a:t>IIC</a:t>
            </a:r>
            <a:r>
              <a:rPr lang="en-US" dirty="0" smtClean="0"/>
              <a:t> – </a:t>
            </a:r>
            <a:r>
              <a:rPr lang="en-US" b="1" u="sng" dirty="0" smtClean="0"/>
              <a:t>I</a:t>
            </a:r>
            <a:r>
              <a:rPr lang="en-US" dirty="0" smtClean="0"/>
              <a:t>nter </a:t>
            </a:r>
            <a:r>
              <a:rPr lang="en-US" b="1" u="sng" dirty="0" smtClean="0"/>
              <a:t>I</a:t>
            </a:r>
            <a:r>
              <a:rPr lang="en-US" dirty="0" smtClean="0"/>
              <a:t>ntegrated </a:t>
            </a:r>
            <a:r>
              <a:rPr lang="en-US" b="1" i="1" dirty="0" smtClean="0"/>
              <a:t>C</a:t>
            </a:r>
            <a:r>
              <a:rPr lang="en-US" dirty="0" smtClean="0"/>
              <a:t>ircuits</a:t>
            </a:r>
          </a:p>
          <a:p>
            <a:r>
              <a:rPr lang="en-US" b="1" dirty="0" smtClean="0"/>
              <a:t>SCL</a:t>
            </a:r>
            <a:r>
              <a:rPr lang="en-US" dirty="0" smtClean="0"/>
              <a:t> – </a:t>
            </a:r>
            <a:r>
              <a:rPr lang="en-US" b="1" i="1" dirty="0" smtClean="0"/>
              <a:t>S</a:t>
            </a:r>
            <a:r>
              <a:rPr lang="en-US" dirty="0" smtClean="0"/>
              <a:t>erial </a:t>
            </a:r>
            <a:r>
              <a:rPr lang="en-US" b="1" u="sng" dirty="0" err="1" smtClean="0"/>
              <a:t>CL</a:t>
            </a:r>
            <a:r>
              <a:rPr lang="en-US" dirty="0" err="1" smtClean="0"/>
              <a:t>ock</a:t>
            </a:r>
            <a:endParaRPr lang="en-US" dirty="0" smtClean="0"/>
          </a:p>
          <a:p>
            <a:r>
              <a:rPr lang="en-US" b="1" dirty="0" smtClean="0"/>
              <a:t>SDA</a:t>
            </a:r>
            <a:r>
              <a:rPr lang="en-US" dirty="0" smtClean="0"/>
              <a:t> – </a:t>
            </a:r>
            <a:r>
              <a:rPr lang="en-US" b="1" u="sng" dirty="0" smtClean="0"/>
              <a:t>S</a:t>
            </a:r>
            <a:r>
              <a:rPr lang="en-US" dirty="0" smtClean="0"/>
              <a:t>erial </a:t>
            </a:r>
            <a:r>
              <a:rPr lang="en-US" b="1" u="sng" dirty="0" err="1" smtClean="0"/>
              <a:t>DA</a:t>
            </a:r>
            <a:r>
              <a:rPr lang="en-US" dirty="0" err="1" smtClean="0"/>
              <a:t>ta</a:t>
            </a:r>
            <a:endParaRPr lang="en-US" dirty="0"/>
          </a:p>
        </p:txBody>
      </p:sp>
      <p:pic>
        <p:nvPicPr>
          <p:cNvPr id="4" name="Picture 3" descr="Introduction-to-I2C-Single-Master-Single-Sla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819400"/>
            <a:ext cx="7621064" cy="37343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Arduino</a:t>
            </a:r>
            <a:r>
              <a:rPr lang="en-US" dirty="0" smtClean="0"/>
              <a:t> </a:t>
            </a:r>
            <a:r>
              <a:rPr lang="en-US" b="1" dirty="0" smtClean="0"/>
              <a:t>I</a:t>
            </a:r>
            <a:r>
              <a:rPr lang="en-US" b="1" baseline="30000" dirty="0" smtClean="0"/>
              <a:t>2</a:t>
            </a:r>
            <a:r>
              <a:rPr lang="en-US" b="1" dirty="0" smtClean="0"/>
              <a:t>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1"/>
            <a:ext cx="8686800" cy="2362200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Wire</a:t>
            </a:r>
            <a:r>
              <a:rPr lang="en-US" dirty="0" smtClean="0"/>
              <a:t> </a:t>
            </a:r>
            <a:r>
              <a:rPr lang="hu-HU" dirty="0" smtClean="0"/>
              <a:t>könyvtár</a:t>
            </a:r>
            <a:endParaRPr lang="en-US" dirty="0" smtClean="0"/>
          </a:p>
          <a:p>
            <a:r>
              <a:rPr lang="en-US" b="1" dirty="0" smtClean="0"/>
              <a:t>#include &lt;</a:t>
            </a:r>
            <a:r>
              <a:rPr lang="en-US" b="1" dirty="0" err="1" smtClean="0"/>
              <a:t>wire.h</a:t>
            </a:r>
            <a:r>
              <a:rPr lang="en-US" b="1" dirty="0" smtClean="0"/>
              <a:t>&gt;</a:t>
            </a:r>
          </a:p>
          <a:p>
            <a:r>
              <a:rPr lang="hu-HU" dirty="0" smtClean="0"/>
              <a:t>Léteznek más könyvtárak is az</a:t>
            </a:r>
            <a:r>
              <a:rPr lang="en-US" dirty="0" smtClean="0"/>
              <a:t> </a:t>
            </a:r>
            <a:r>
              <a:rPr lang="en-US" b="1" dirty="0" smtClean="0"/>
              <a:t>I</a:t>
            </a:r>
            <a:r>
              <a:rPr lang="en-US" b="1" baseline="30000" dirty="0" smtClean="0"/>
              <a:t>2</a:t>
            </a:r>
            <a:r>
              <a:rPr lang="en-US" b="1" dirty="0" smtClean="0"/>
              <a:t>C </a:t>
            </a:r>
            <a:r>
              <a:rPr lang="en-US" dirty="0" err="1" smtClean="0"/>
              <a:t>ko</a:t>
            </a:r>
            <a:r>
              <a:rPr lang="hu-HU" dirty="0" smtClean="0"/>
              <a:t>m</a:t>
            </a:r>
            <a:r>
              <a:rPr lang="en-US" dirty="0" err="1" smtClean="0"/>
              <a:t>munik</a:t>
            </a:r>
            <a:r>
              <a:rPr lang="hu-HU" dirty="0" smtClean="0"/>
              <a:t>ációra</a:t>
            </a:r>
            <a:r>
              <a:rPr lang="en-US" dirty="0" smtClean="0"/>
              <a:t>: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rinkydinkelectronics.com, </a:t>
            </a:r>
            <a:r>
              <a:rPr lang="en-US" b="1" dirty="0" smtClean="0"/>
              <a:t>&lt;DS3231.h&gt;</a:t>
            </a:r>
            <a:endParaRPr lang="en-US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429000"/>
            <a:ext cx="8153400" cy="311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20000" y="1143000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PDF!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b="1" dirty="0" smtClean="0"/>
              <a:t>Test 01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04800" y="838200"/>
            <a:ext cx="7543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#include &lt;DS3231.h&gt;</a:t>
            </a:r>
          </a:p>
          <a:p>
            <a:endParaRPr lang="en-US" sz="1600" dirty="0" smtClean="0"/>
          </a:p>
          <a:p>
            <a:r>
              <a:rPr lang="en-US" sz="1600" dirty="0" smtClean="0"/>
              <a:t>// Init the DS3231 using the hardware interface</a:t>
            </a:r>
          </a:p>
          <a:p>
            <a:r>
              <a:rPr lang="en-US" sz="1600" dirty="0" smtClean="0"/>
              <a:t>DS3231  </a:t>
            </a:r>
            <a:r>
              <a:rPr lang="en-US" sz="1600" dirty="0" err="1" smtClean="0"/>
              <a:t>rtc</a:t>
            </a:r>
            <a:r>
              <a:rPr lang="en-US" sz="1600" dirty="0" smtClean="0"/>
              <a:t>(SDA, SCL);</a:t>
            </a:r>
          </a:p>
          <a:p>
            <a:endParaRPr lang="en-US" sz="1600" dirty="0" smtClean="0"/>
          </a:p>
          <a:p>
            <a:r>
              <a:rPr lang="en-US" sz="1600" dirty="0" smtClean="0"/>
              <a:t>void setup()</a:t>
            </a:r>
          </a:p>
          <a:p>
            <a:r>
              <a:rPr lang="en-US" sz="1600" dirty="0" smtClean="0"/>
              <a:t>{</a:t>
            </a:r>
          </a:p>
          <a:p>
            <a:r>
              <a:rPr lang="en-US" sz="1600" dirty="0" smtClean="0"/>
              <a:t>  // Setup Serial connection</a:t>
            </a:r>
          </a:p>
          <a:p>
            <a:r>
              <a:rPr lang="en-US" sz="1600" dirty="0" smtClean="0"/>
              <a:t>  </a:t>
            </a:r>
            <a:r>
              <a:rPr lang="en-US" sz="1600" dirty="0" err="1" smtClean="0"/>
              <a:t>Serial.begin</a:t>
            </a:r>
            <a:r>
              <a:rPr lang="en-US" sz="1600" dirty="0" smtClean="0"/>
              <a:t>(9600);</a:t>
            </a:r>
          </a:p>
          <a:p>
            <a:r>
              <a:rPr lang="en-US" sz="1600" dirty="0" smtClean="0"/>
              <a:t>  // Uncomment the next line if you are using an </a:t>
            </a:r>
            <a:r>
              <a:rPr lang="en-US" sz="1600" dirty="0" err="1" smtClean="0"/>
              <a:t>Arduino</a:t>
            </a:r>
            <a:r>
              <a:rPr lang="en-US" sz="1600" dirty="0" smtClean="0"/>
              <a:t> Leonardo</a:t>
            </a:r>
          </a:p>
          <a:p>
            <a:r>
              <a:rPr lang="en-US" sz="1600" dirty="0" smtClean="0"/>
              <a:t>  //while (!Serial) {}</a:t>
            </a:r>
          </a:p>
          <a:p>
            <a:r>
              <a:rPr lang="en-US" sz="1600" dirty="0" smtClean="0"/>
              <a:t>  </a:t>
            </a:r>
          </a:p>
          <a:p>
            <a:r>
              <a:rPr lang="en-US" sz="1600" dirty="0" smtClean="0"/>
              <a:t>  // Initialize the </a:t>
            </a:r>
            <a:r>
              <a:rPr lang="en-US" sz="1600" dirty="0" err="1" smtClean="0"/>
              <a:t>rtc</a:t>
            </a:r>
            <a:r>
              <a:rPr lang="en-US" sz="1600" dirty="0" smtClean="0"/>
              <a:t> object</a:t>
            </a:r>
          </a:p>
          <a:p>
            <a:r>
              <a:rPr lang="en-US" sz="1600" dirty="0" smtClean="0"/>
              <a:t>  </a:t>
            </a:r>
            <a:r>
              <a:rPr lang="en-US" sz="1600" dirty="0" err="1" smtClean="0"/>
              <a:t>rtc.begin</a:t>
            </a:r>
            <a:r>
              <a:rPr lang="en-US" sz="1600" dirty="0" smtClean="0"/>
              <a:t>();</a:t>
            </a:r>
          </a:p>
          <a:p>
            <a:r>
              <a:rPr lang="en-US" sz="1600" dirty="0" smtClean="0"/>
              <a:t>    </a:t>
            </a:r>
          </a:p>
          <a:p>
            <a:r>
              <a:rPr lang="en-US" sz="1600" dirty="0" smtClean="0"/>
              <a:t>  // The following lines can be uncommented to set the date and time</a:t>
            </a:r>
          </a:p>
          <a:p>
            <a:r>
              <a:rPr lang="en-US" sz="1600" dirty="0" smtClean="0"/>
              <a:t>  //</a:t>
            </a:r>
            <a:r>
              <a:rPr lang="en-US" sz="1600" dirty="0" err="1" smtClean="0"/>
              <a:t>rtc.setDOW</a:t>
            </a:r>
            <a:r>
              <a:rPr lang="en-US" sz="1600" dirty="0" smtClean="0"/>
              <a:t>(SUNDAY);     // Set Day-of-Week to SUNDAY</a:t>
            </a:r>
          </a:p>
          <a:p>
            <a:r>
              <a:rPr lang="en-US" sz="1600" dirty="0" smtClean="0"/>
              <a:t>  //</a:t>
            </a:r>
            <a:r>
              <a:rPr lang="en-US" sz="1600" dirty="0" err="1" smtClean="0"/>
              <a:t>rtc.setTime</a:t>
            </a:r>
            <a:r>
              <a:rPr lang="en-US" sz="1600" dirty="0" smtClean="0"/>
              <a:t>(13, 10, 00);     // Set the time to 12:00:00 (24hr format)</a:t>
            </a:r>
          </a:p>
          <a:p>
            <a:r>
              <a:rPr lang="en-US" sz="1600" dirty="0" smtClean="0"/>
              <a:t>  //</a:t>
            </a:r>
            <a:r>
              <a:rPr lang="en-US" sz="1600" dirty="0" err="1" smtClean="0"/>
              <a:t>rtc.setDate</a:t>
            </a:r>
            <a:r>
              <a:rPr lang="en-US" sz="1600" dirty="0" smtClean="0"/>
              <a:t>(03, 05, 2020);   // Set the date to January 1st, 2014</a:t>
            </a:r>
          </a:p>
          <a:p>
            <a:r>
              <a:rPr lang="en-US" sz="1600" dirty="0" smtClean="0"/>
              <a:t>}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Test 01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04800" y="990600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void loop()</a:t>
            </a:r>
          </a:p>
          <a:p>
            <a:r>
              <a:rPr lang="en-US" sz="1600" dirty="0" smtClean="0"/>
              <a:t>{</a:t>
            </a:r>
          </a:p>
          <a:p>
            <a:r>
              <a:rPr lang="en-US" sz="1600" dirty="0" smtClean="0"/>
              <a:t>  // Send Day-of-Week</a:t>
            </a:r>
          </a:p>
          <a:p>
            <a:r>
              <a:rPr lang="en-US" sz="1600" dirty="0" smtClean="0"/>
              <a:t>  </a:t>
            </a:r>
            <a:r>
              <a:rPr lang="en-US" sz="1600" dirty="0" err="1" smtClean="0"/>
              <a:t>Serial.print</a:t>
            </a:r>
            <a:r>
              <a:rPr lang="en-US" sz="1600" dirty="0" smtClean="0"/>
              <a:t>(</a:t>
            </a:r>
            <a:r>
              <a:rPr lang="en-US" sz="1600" dirty="0" err="1" smtClean="0"/>
              <a:t>rtc.getDOWStr</a:t>
            </a:r>
            <a:r>
              <a:rPr lang="en-US" sz="1600" dirty="0" smtClean="0"/>
              <a:t>());</a:t>
            </a:r>
          </a:p>
          <a:p>
            <a:r>
              <a:rPr lang="en-US" sz="1600" dirty="0" smtClean="0"/>
              <a:t>  </a:t>
            </a:r>
            <a:r>
              <a:rPr lang="en-US" sz="1600" dirty="0" err="1" smtClean="0"/>
              <a:t>Serial.print</a:t>
            </a:r>
            <a:r>
              <a:rPr lang="en-US" sz="1600" dirty="0" smtClean="0"/>
              <a:t>(" ");</a:t>
            </a:r>
          </a:p>
          <a:p>
            <a:r>
              <a:rPr lang="en-US" sz="1600" dirty="0" smtClean="0"/>
              <a:t>  </a:t>
            </a:r>
          </a:p>
          <a:p>
            <a:r>
              <a:rPr lang="en-US" sz="1600" dirty="0" smtClean="0"/>
              <a:t>  // Send date</a:t>
            </a:r>
          </a:p>
          <a:p>
            <a:r>
              <a:rPr lang="en-US" sz="1600" dirty="0" smtClean="0"/>
              <a:t>  </a:t>
            </a:r>
            <a:r>
              <a:rPr lang="en-US" sz="1600" dirty="0" err="1" smtClean="0"/>
              <a:t>Serial.print</a:t>
            </a:r>
            <a:r>
              <a:rPr lang="en-US" sz="1600" dirty="0" smtClean="0"/>
              <a:t>(</a:t>
            </a:r>
            <a:r>
              <a:rPr lang="en-US" sz="1600" dirty="0" err="1" smtClean="0"/>
              <a:t>rtc.getDateStr</a:t>
            </a:r>
            <a:r>
              <a:rPr lang="en-US" sz="1600" dirty="0" smtClean="0"/>
              <a:t>());</a:t>
            </a:r>
          </a:p>
          <a:p>
            <a:r>
              <a:rPr lang="en-US" sz="1600" dirty="0" smtClean="0"/>
              <a:t>  </a:t>
            </a:r>
            <a:r>
              <a:rPr lang="en-US" sz="1600" dirty="0" err="1" smtClean="0"/>
              <a:t>Serial.print</a:t>
            </a:r>
            <a:r>
              <a:rPr lang="en-US" sz="1600" dirty="0" smtClean="0"/>
              <a:t>(" -- ");</a:t>
            </a:r>
          </a:p>
          <a:p>
            <a:endParaRPr lang="en-US" sz="1600" dirty="0" smtClean="0"/>
          </a:p>
          <a:p>
            <a:r>
              <a:rPr lang="en-US" sz="1600" dirty="0" smtClean="0"/>
              <a:t>  // Send time</a:t>
            </a:r>
          </a:p>
          <a:p>
            <a:r>
              <a:rPr lang="en-US" sz="1600" dirty="0" smtClean="0"/>
              <a:t>  </a:t>
            </a:r>
            <a:r>
              <a:rPr lang="en-US" sz="1600" dirty="0" err="1" smtClean="0"/>
              <a:t>Serial.println</a:t>
            </a:r>
            <a:r>
              <a:rPr lang="en-US" sz="1600" dirty="0" smtClean="0"/>
              <a:t>(</a:t>
            </a:r>
            <a:r>
              <a:rPr lang="en-US" sz="1600" dirty="0" err="1" smtClean="0"/>
              <a:t>rtc.getTimeStr</a:t>
            </a:r>
            <a:r>
              <a:rPr lang="en-US" sz="1600" dirty="0" smtClean="0"/>
              <a:t>());</a:t>
            </a:r>
          </a:p>
          <a:p>
            <a:r>
              <a:rPr lang="en-US" sz="1600" dirty="0" smtClean="0"/>
              <a:t>  </a:t>
            </a:r>
          </a:p>
          <a:p>
            <a:r>
              <a:rPr lang="en-US" sz="1600" dirty="0" smtClean="0"/>
              <a:t>  // Wait one second before repeating :)</a:t>
            </a:r>
          </a:p>
          <a:p>
            <a:r>
              <a:rPr lang="en-US" sz="1600" dirty="0" smtClean="0"/>
              <a:t>  delay (2000);</a:t>
            </a:r>
          </a:p>
          <a:p>
            <a:r>
              <a:rPr lang="en-US" sz="1600" dirty="0" smtClean="0"/>
              <a:t>}</a:t>
            </a:r>
            <a:endParaRPr lang="en-US" sz="16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1219200"/>
            <a:ext cx="583882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Test 02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1066800"/>
            <a:ext cx="6781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#include &lt;DS3231.h&gt;</a:t>
            </a:r>
          </a:p>
          <a:p>
            <a:endParaRPr lang="en-US" sz="1400" dirty="0" smtClean="0"/>
          </a:p>
          <a:p>
            <a:r>
              <a:rPr lang="en-US" sz="1400" dirty="0" smtClean="0"/>
              <a:t>// Init the DS3231 using the hardware interface</a:t>
            </a:r>
          </a:p>
          <a:p>
            <a:r>
              <a:rPr lang="en-US" sz="1400" dirty="0" smtClean="0"/>
              <a:t>DS3231  </a:t>
            </a:r>
            <a:r>
              <a:rPr lang="en-US" sz="1400" dirty="0" err="1" smtClean="0"/>
              <a:t>rtc</a:t>
            </a:r>
            <a:r>
              <a:rPr lang="en-US" sz="1400" dirty="0" smtClean="0"/>
              <a:t>(SDA, SCL);</a:t>
            </a:r>
          </a:p>
          <a:p>
            <a:endParaRPr lang="en-US" sz="1400" dirty="0" smtClean="0"/>
          </a:p>
          <a:p>
            <a:r>
              <a:rPr lang="en-US" sz="1400" dirty="0" smtClean="0"/>
              <a:t>// Init a Time-data structure</a:t>
            </a:r>
          </a:p>
          <a:p>
            <a:r>
              <a:rPr lang="en-US" sz="1400" dirty="0" smtClean="0"/>
              <a:t>Time  t;</a:t>
            </a:r>
          </a:p>
          <a:p>
            <a:endParaRPr lang="en-US" sz="1400" dirty="0" smtClean="0"/>
          </a:p>
          <a:p>
            <a:r>
              <a:rPr lang="en-US" sz="1400" dirty="0" smtClean="0"/>
              <a:t>void setup()</a:t>
            </a:r>
          </a:p>
          <a:p>
            <a:r>
              <a:rPr lang="en-US" sz="1400" dirty="0" smtClean="0"/>
              <a:t>{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pinMode</a:t>
            </a:r>
            <a:r>
              <a:rPr lang="en-US" sz="1400" dirty="0" smtClean="0"/>
              <a:t>(13, OUTPUT);</a:t>
            </a:r>
          </a:p>
          <a:p>
            <a:r>
              <a:rPr lang="en-US" sz="1400" dirty="0" smtClean="0"/>
              <a:t>  // Setup Serial connection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Serial.begin</a:t>
            </a:r>
            <a:r>
              <a:rPr lang="en-US" sz="1400" dirty="0" smtClean="0"/>
              <a:t>(9600);</a:t>
            </a:r>
          </a:p>
          <a:p>
            <a:r>
              <a:rPr lang="en-US" sz="1400" dirty="0" smtClean="0"/>
              <a:t>  // Uncomment the next line if you are using an </a:t>
            </a:r>
            <a:r>
              <a:rPr lang="en-US" sz="1400" dirty="0" err="1" smtClean="0"/>
              <a:t>Arduino</a:t>
            </a:r>
            <a:r>
              <a:rPr lang="en-US" sz="1400" dirty="0" smtClean="0"/>
              <a:t> Leonardo</a:t>
            </a:r>
          </a:p>
          <a:p>
            <a:r>
              <a:rPr lang="en-US" sz="1400" dirty="0" smtClean="0"/>
              <a:t>  //while (!Serial) {}</a:t>
            </a:r>
          </a:p>
          <a:p>
            <a:endParaRPr lang="en-US" sz="1400" dirty="0" smtClean="0"/>
          </a:p>
          <a:p>
            <a:r>
              <a:rPr lang="en-US" sz="1400" dirty="0" smtClean="0"/>
              <a:t>  // Initialize the </a:t>
            </a:r>
            <a:r>
              <a:rPr lang="en-US" sz="1400" dirty="0" err="1" smtClean="0"/>
              <a:t>rtc</a:t>
            </a:r>
            <a:r>
              <a:rPr lang="en-US" sz="1400" dirty="0" smtClean="0"/>
              <a:t> object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rtc.begin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</a:t>
            </a:r>
          </a:p>
          <a:p>
            <a:r>
              <a:rPr lang="en-US" sz="1400" dirty="0" smtClean="0"/>
              <a:t>  // The following lines can be uncommented to set the date and time</a:t>
            </a:r>
          </a:p>
          <a:p>
            <a:r>
              <a:rPr lang="en-US" sz="1400" dirty="0" smtClean="0"/>
              <a:t>  //</a:t>
            </a:r>
            <a:r>
              <a:rPr lang="en-US" sz="1400" dirty="0" err="1" smtClean="0"/>
              <a:t>rtc.setDOW</a:t>
            </a:r>
            <a:r>
              <a:rPr lang="en-US" sz="1400" dirty="0" smtClean="0"/>
              <a:t>(SUNDAY);     // Set Day-of-Week to SUNDAY</a:t>
            </a:r>
          </a:p>
          <a:p>
            <a:r>
              <a:rPr lang="en-US" sz="1400" dirty="0" smtClean="0"/>
              <a:t>  //</a:t>
            </a:r>
            <a:r>
              <a:rPr lang="en-US" sz="1400" dirty="0" err="1" smtClean="0"/>
              <a:t>rtc.setTime</a:t>
            </a:r>
            <a:r>
              <a:rPr lang="en-US" sz="1400" dirty="0" smtClean="0"/>
              <a:t>(13, 50, 00);     // Set the time to 12:00:00 (24hr format)</a:t>
            </a:r>
          </a:p>
          <a:p>
            <a:r>
              <a:rPr lang="en-US" sz="1400" dirty="0" smtClean="0"/>
              <a:t>  //</a:t>
            </a:r>
            <a:r>
              <a:rPr lang="en-US" sz="1400" dirty="0" err="1" smtClean="0"/>
              <a:t>rtc.setDate</a:t>
            </a:r>
            <a:r>
              <a:rPr lang="en-US" sz="1400" dirty="0" smtClean="0"/>
              <a:t>(03, 05, 2020);   // Set the date to January 1st, 2014</a:t>
            </a:r>
          </a:p>
          <a:p>
            <a:r>
              <a:rPr lang="en-US" sz="1400" dirty="0" smtClean="0"/>
              <a:t>}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Test 02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04800" y="990600"/>
            <a:ext cx="838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void loop()</a:t>
            </a:r>
          </a:p>
          <a:p>
            <a:r>
              <a:rPr lang="en-US" sz="1400" dirty="0" smtClean="0"/>
              <a:t>{</a:t>
            </a:r>
          </a:p>
          <a:p>
            <a:r>
              <a:rPr lang="en-US" sz="1400" dirty="0" smtClean="0"/>
              <a:t>  // Get data from the DS3231</a:t>
            </a:r>
          </a:p>
          <a:p>
            <a:r>
              <a:rPr lang="en-US" sz="1400" dirty="0" smtClean="0"/>
              <a:t>  t = </a:t>
            </a:r>
            <a:r>
              <a:rPr lang="en-US" sz="1400" dirty="0" err="1" smtClean="0"/>
              <a:t>rtc.getTime</a:t>
            </a:r>
            <a:r>
              <a:rPr lang="en-US" sz="1400" dirty="0" smtClean="0"/>
              <a:t>();</a:t>
            </a:r>
          </a:p>
          <a:p>
            <a:r>
              <a:rPr lang="en-US" sz="1400" dirty="0" smtClean="0"/>
              <a:t>  </a:t>
            </a:r>
          </a:p>
          <a:p>
            <a:r>
              <a:rPr lang="en-US" sz="1400" dirty="0" smtClean="0"/>
              <a:t>  // Send date over serial connection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("Today is the ");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</a:t>
            </a:r>
            <a:r>
              <a:rPr lang="en-US" sz="1400" dirty="0" err="1" smtClean="0"/>
              <a:t>t.date</a:t>
            </a:r>
            <a:r>
              <a:rPr lang="en-US" sz="1400" dirty="0" smtClean="0"/>
              <a:t>, DEC);                // date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(". day of ");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</a:t>
            </a:r>
            <a:r>
              <a:rPr lang="en-US" sz="1400" dirty="0" err="1" smtClean="0"/>
              <a:t>rtc.getMonthStr</a:t>
            </a:r>
            <a:r>
              <a:rPr lang="en-US" sz="1400" dirty="0" smtClean="0"/>
              <a:t>());                   // </a:t>
            </a:r>
            <a:r>
              <a:rPr lang="en-US" sz="1400" dirty="0" err="1" smtClean="0"/>
              <a:t>rtc.getMonthStr</a:t>
            </a:r>
            <a:r>
              <a:rPr lang="en-US" sz="1400" dirty="0" smtClean="0"/>
              <a:t>()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(" in the year ");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</a:t>
            </a:r>
            <a:r>
              <a:rPr lang="en-US" sz="1400" dirty="0" err="1" smtClean="0"/>
              <a:t>t.year</a:t>
            </a:r>
            <a:r>
              <a:rPr lang="en-US" sz="1400" dirty="0" smtClean="0"/>
              <a:t>, DEC);                          // year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(".");</a:t>
            </a:r>
          </a:p>
          <a:p>
            <a:r>
              <a:rPr lang="en-US" sz="1400" dirty="0" smtClean="0"/>
              <a:t>  </a:t>
            </a:r>
          </a:p>
          <a:p>
            <a:r>
              <a:rPr lang="en-US" sz="1400" dirty="0" smtClean="0"/>
              <a:t>  // Send Day-of-Week and time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("It is the "); 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(t.dow, DEC);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(". day of the week (counting </a:t>
            </a:r>
            <a:r>
              <a:rPr lang="en-US" sz="1400" dirty="0" err="1" smtClean="0"/>
              <a:t>monday</a:t>
            </a:r>
            <a:r>
              <a:rPr lang="en-US" sz="1400" dirty="0" smtClean="0"/>
              <a:t> as the 1th), and it has passed ");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</a:t>
            </a:r>
            <a:r>
              <a:rPr lang="en-US" sz="1400" dirty="0" err="1" smtClean="0"/>
              <a:t>t.hour</a:t>
            </a:r>
            <a:r>
              <a:rPr lang="en-US" sz="1400" dirty="0" smtClean="0"/>
              <a:t>, DEC);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(" hour(s), ");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(t.min, DEC);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(" minute(s) and ");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</a:t>
            </a:r>
            <a:r>
              <a:rPr lang="en-US" sz="1400" dirty="0" smtClean="0"/>
              <a:t>(t.sec, DEC);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(" second(s) since midnight.");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Test 02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228600" y="1066800"/>
            <a:ext cx="45720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/>
              <a:t> // Send a divider for readability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("  -  -  -  -  -  -  -  -  -  -  -  -  -  -  -  -  -  -  -  -  -");</a:t>
            </a:r>
          </a:p>
          <a:p>
            <a:r>
              <a:rPr lang="en-US" sz="1400" dirty="0" smtClean="0"/>
              <a:t>  </a:t>
            </a:r>
          </a:p>
          <a:p>
            <a:r>
              <a:rPr lang="en-US" sz="1400" dirty="0" smtClean="0"/>
              <a:t>  // Wait one second before repeating :)</a:t>
            </a:r>
          </a:p>
          <a:p>
            <a:r>
              <a:rPr lang="en-US" sz="1400" dirty="0" smtClean="0"/>
              <a:t>  delay (1000);</a:t>
            </a:r>
          </a:p>
          <a:p>
            <a:r>
              <a:rPr lang="en-US" sz="1400" dirty="0" smtClean="0"/>
              <a:t>  if (</a:t>
            </a:r>
            <a:r>
              <a:rPr lang="en-US" sz="1400" dirty="0" err="1" smtClean="0"/>
              <a:t>t.hour</a:t>
            </a:r>
            <a:r>
              <a:rPr lang="en-US" sz="1400" dirty="0" smtClean="0"/>
              <a:t>&gt;0 &amp;&amp; </a:t>
            </a:r>
            <a:r>
              <a:rPr lang="en-US" sz="1400" dirty="0" err="1" smtClean="0"/>
              <a:t>t.hour</a:t>
            </a:r>
            <a:r>
              <a:rPr lang="en-US" sz="1400" dirty="0" smtClean="0"/>
              <a:t>&lt;7){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("NIGHT");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  if (</a:t>
            </a:r>
            <a:r>
              <a:rPr lang="en-US" sz="1400" dirty="0" err="1" smtClean="0"/>
              <a:t>t.hour</a:t>
            </a:r>
            <a:r>
              <a:rPr lang="en-US" sz="1400" dirty="0" smtClean="0"/>
              <a:t>&gt;=7 &amp;&amp; </a:t>
            </a:r>
            <a:r>
              <a:rPr lang="en-US" sz="1400" dirty="0" err="1" smtClean="0"/>
              <a:t>t.hour</a:t>
            </a:r>
            <a:r>
              <a:rPr lang="en-US" sz="1400" dirty="0" smtClean="0"/>
              <a:t>&lt;10){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("MORNING");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  if (</a:t>
            </a:r>
            <a:r>
              <a:rPr lang="en-US" sz="1400" dirty="0" err="1" smtClean="0"/>
              <a:t>t.hour</a:t>
            </a:r>
            <a:r>
              <a:rPr lang="en-US" sz="1400" dirty="0" smtClean="0"/>
              <a:t>&gt;=10 &amp;&amp; </a:t>
            </a:r>
            <a:r>
              <a:rPr lang="en-US" sz="1400" dirty="0" err="1" smtClean="0"/>
              <a:t>t.hour</a:t>
            </a:r>
            <a:r>
              <a:rPr lang="en-US" sz="1400" dirty="0" smtClean="0"/>
              <a:t>&lt;18){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("DAY");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  if (</a:t>
            </a:r>
            <a:r>
              <a:rPr lang="en-US" sz="1400" dirty="0" err="1" smtClean="0"/>
              <a:t>t.hour</a:t>
            </a:r>
            <a:r>
              <a:rPr lang="en-US" sz="1400" dirty="0" smtClean="0"/>
              <a:t>&gt;=18 &amp;&amp; </a:t>
            </a:r>
            <a:r>
              <a:rPr lang="en-US" sz="1400" dirty="0" err="1" smtClean="0"/>
              <a:t>t.hour</a:t>
            </a:r>
            <a:r>
              <a:rPr lang="en-US" sz="1400" dirty="0" smtClean="0"/>
              <a:t>&lt;24){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("EVENING");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  delay(1000);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Serial.println</a:t>
            </a:r>
            <a:r>
              <a:rPr lang="en-US" sz="1400" dirty="0" smtClean="0"/>
              <a:t>(</a:t>
            </a:r>
            <a:r>
              <a:rPr lang="en-US" sz="1400" dirty="0" err="1" smtClean="0"/>
              <a:t>rtc.getTemp</a:t>
            </a:r>
            <a:r>
              <a:rPr lang="en-US" sz="1400" dirty="0" smtClean="0"/>
              <a:t>());</a:t>
            </a:r>
          </a:p>
          <a:p>
            <a:r>
              <a:rPr lang="en-US" sz="1400" dirty="0" smtClean="0"/>
              <a:t>  delay(1000);</a:t>
            </a:r>
          </a:p>
          <a:p>
            <a:r>
              <a:rPr lang="en-US" sz="1400" dirty="0" smtClean="0"/>
              <a:t>  }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Test 02</a:t>
            </a:r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19200"/>
            <a:ext cx="7116178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Bounce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228600" y="990600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/>
              <a:t>const 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buttonPin</a:t>
            </a:r>
            <a:r>
              <a:rPr lang="en-US" sz="1400" dirty="0" smtClean="0"/>
              <a:t> = 2;</a:t>
            </a:r>
          </a:p>
          <a:p>
            <a:r>
              <a:rPr lang="en-US" sz="1400" dirty="0" smtClean="0"/>
              <a:t>const 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ledPin</a:t>
            </a:r>
            <a:r>
              <a:rPr lang="en-US" sz="1400" dirty="0" smtClean="0"/>
              <a:t> = 13;</a:t>
            </a:r>
          </a:p>
          <a:p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ledState</a:t>
            </a:r>
            <a:r>
              <a:rPr lang="en-US" sz="1400" dirty="0" smtClean="0"/>
              <a:t> = LOW;</a:t>
            </a:r>
          </a:p>
          <a:p>
            <a:r>
              <a:rPr lang="en-US" sz="1400" dirty="0" err="1" smtClean="0"/>
              <a:t>boolean</a:t>
            </a:r>
            <a:r>
              <a:rPr lang="en-US" sz="1400" dirty="0" smtClean="0"/>
              <a:t> 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 = LOW;</a:t>
            </a:r>
          </a:p>
          <a:p>
            <a:endParaRPr lang="en-US" sz="1400" dirty="0" smtClean="0"/>
          </a:p>
          <a:p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numPress</a:t>
            </a:r>
            <a:r>
              <a:rPr lang="en-US" sz="1400" dirty="0" smtClean="0"/>
              <a:t> = 0;</a:t>
            </a:r>
          </a:p>
          <a:p>
            <a:endParaRPr lang="en-US" sz="1400" dirty="0" smtClean="0"/>
          </a:p>
          <a:p>
            <a:r>
              <a:rPr lang="en-US" sz="1400" dirty="0" smtClean="0"/>
              <a:t>void setup() {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pinMode</a:t>
            </a:r>
            <a:r>
              <a:rPr lang="en-US" sz="1400" dirty="0" smtClean="0"/>
              <a:t>(</a:t>
            </a:r>
            <a:r>
              <a:rPr lang="en-US" sz="1400" dirty="0" err="1" smtClean="0"/>
              <a:t>ledPin</a:t>
            </a:r>
            <a:r>
              <a:rPr lang="en-US" sz="1400" dirty="0" smtClean="0"/>
              <a:t>, OUTPUT);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pinMode</a:t>
            </a:r>
            <a:r>
              <a:rPr lang="en-US" sz="1400" dirty="0" smtClean="0"/>
              <a:t>(</a:t>
            </a:r>
            <a:r>
              <a:rPr lang="en-US" sz="1400" dirty="0" err="1" smtClean="0"/>
              <a:t>buttonPin</a:t>
            </a:r>
            <a:r>
              <a:rPr lang="en-US" sz="1400" dirty="0" smtClean="0"/>
              <a:t>, INPUT);</a:t>
            </a:r>
          </a:p>
          <a:p>
            <a:r>
              <a:rPr lang="en-US" sz="1400" dirty="0" smtClean="0"/>
              <a:t>}</a:t>
            </a:r>
          </a:p>
          <a:p>
            <a:endParaRPr lang="en-US" sz="1400" dirty="0" smtClean="0"/>
          </a:p>
          <a:p>
            <a:r>
              <a:rPr lang="en-US" sz="1400" dirty="0" smtClean="0"/>
              <a:t>void loop() {</a:t>
            </a:r>
          </a:p>
          <a:p>
            <a:r>
              <a:rPr lang="en-US" sz="1400" dirty="0" smtClean="0"/>
              <a:t>  if(</a:t>
            </a:r>
            <a:r>
              <a:rPr lang="en-US" sz="1400" dirty="0" err="1" smtClean="0"/>
              <a:t>digitalRead</a:t>
            </a:r>
            <a:r>
              <a:rPr lang="en-US" sz="1400" dirty="0" smtClean="0"/>
              <a:t>(</a:t>
            </a:r>
            <a:r>
              <a:rPr lang="en-US" sz="1400" dirty="0" err="1" smtClean="0"/>
              <a:t>buttonPin</a:t>
            </a:r>
            <a:r>
              <a:rPr lang="en-US" sz="1400" dirty="0" smtClean="0"/>
              <a:t>)==HIGH &amp;&amp; 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==LOW){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numPress</a:t>
            </a:r>
            <a:r>
              <a:rPr lang="en-US" sz="1400" dirty="0" smtClean="0"/>
              <a:t>++;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 = HIGH;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  //else{</a:t>
            </a:r>
          </a:p>
          <a:p>
            <a:r>
              <a:rPr lang="en-US" sz="1400" dirty="0" smtClean="0"/>
              <a:t>    if(</a:t>
            </a:r>
            <a:r>
              <a:rPr lang="en-US" sz="1400" dirty="0" err="1" smtClean="0"/>
              <a:t>digitalRead</a:t>
            </a:r>
            <a:r>
              <a:rPr lang="en-US" sz="1400" dirty="0" smtClean="0"/>
              <a:t>(</a:t>
            </a:r>
            <a:r>
              <a:rPr lang="en-US" sz="1400" dirty="0" err="1" smtClean="0"/>
              <a:t>buttonPin</a:t>
            </a:r>
            <a:r>
              <a:rPr lang="en-US" sz="1400" dirty="0" smtClean="0"/>
              <a:t>)==LOW &amp;&amp; 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==HIGH){</a:t>
            </a:r>
          </a:p>
          <a:p>
            <a:r>
              <a:rPr lang="en-US" sz="1400" dirty="0" smtClean="0"/>
              <a:t>      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=LOW;</a:t>
            </a:r>
          </a:p>
          <a:p>
            <a:r>
              <a:rPr lang="en-US" sz="1400" dirty="0" smtClean="0"/>
              <a:t>    }</a:t>
            </a:r>
          </a:p>
          <a:p>
            <a:r>
              <a:rPr lang="en-US" sz="1400" dirty="0" smtClean="0"/>
              <a:t>  //}</a:t>
            </a:r>
          </a:p>
          <a:p>
            <a:r>
              <a:rPr lang="en-US" sz="1400" dirty="0" smtClean="0"/>
              <a:t>  if(</a:t>
            </a:r>
            <a:r>
              <a:rPr lang="en-US" sz="1400" dirty="0" err="1" smtClean="0"/>
              <a:t>numPress</a:t>
            </a:r>
            <a:r>
              <a:rPr lang="en-US" sz="1400" dirty="0" smtClean="0"/>
              <a:t> == 10){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digitalWrite</a:t>
            </a:r>
            <a:r>
              <a:rPr lang="en-US" sz="1400" dirty="0" smtClean="0"/>
              <a:t>(</a:t>
            </a:r>
            <a:r>
              <a:rPr lang="en-US" sz="1400" dirty="0" err="1" smtClean="0"/>
              <a:t>ledPin</a:t>
            </a:r>
            <a:r>
              <a:rPr lang="en-US" sz="1400" dirty="0" smtClean="0"/>
              <a:t>, HIGH);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}</a:t>
            </a:r>
            <a:endParaRPr lang="en-US" sz="1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3429000"/>
            <a:ext cx="3552825" cy="3248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762000"/>
            <a:ext cx="198889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191000" y="990600"/>
            <a:ext cx="2059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Buttonstate</a:t>
            </a:r>
            <a:r>
              <a:rPr lang="en-US" b="1" dirty="0" smtClean="0"/>
              <a:t> -&gt; LOW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191000" y="1600200"/>
            <a:ext cx="2103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Buttonstate</a:t>
            </a:r>
            <a:r>
              <a:rPr lang="en-US" b="1" dirty="0" smtClean="0"/>
              <a:t> -&gt; HIGH</a:t>
            </a:r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b="1" dirty="0" err="1" smtClean="0"/>
              <a:t>Debounce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228600" y="762000"/>
            <a:ext cx="5638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const 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ledPin</a:t>
            </a:r>
            <a:r>
              <a:rPr lang="en-US" sz="1400" dirty="0" smtClean="0"/>
              <a:t> = 13;</a:t>
            </a:r>
          </a:p>
          <a:p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ledState</a:t>
            </a:r>
            <a:r>
              <a:rPr lang="en-US" sz="1400" dirty="0" smtClean="0"/>
              <a:t> = LOW;</a:t>
            </a:r>
          </a:p>
          <a:p>
            <a:r>
              <a:rPr lang="en-US" sz="1400" dirty="0" err="1" smtClean="0"/>
              <a:t>boolean</a:t>
            </a:r>
            <a:r>
              <a:rPr lang="en-US" sz="1400" dirty="0" smtClean="0"/>
              <a:t> 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 = LOW;</a:t>
            </a:r>
          </a:p>
          <a:p>
            <a:endParaRPr lang="en-US" sz="1400" dirty="0" smtClean="0"/>
          </a:p>
          <a:p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numPress</a:t>
            </a:r>
            <a:r>
              <a:rPr lang="en-US" sz="1400" dirty="0" smtClean="0"/>
              <a:t> = 0;</a:t>
            </a:r>
          </a:p>
          <a:p>
            <a:endParaRPr lang="en-US" sz="1400" dirty="0" smtClean="0"/>
          </a:p>
          <a:p>
            <a:r>
              <a:rPr lang="en-US" sz="1400" dirty="0" smtClean="0"/>
              <a:t>void setup() {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pinMode</a:t>
            </a:r>
            <a:r>
              <a:rPr lang="en-US" sz="1400" dirty="0" smtClean="0"/>
              <a:t>(</a:t>
            </a:r>
            <a:r>
              <a:rPr lang="en-US" sz="1400" dirty="0" err="1" smtClean="0"/>
              <a:t>ledPin</a:t>
            </a:r>
            <a:r>
              <a:rPr lang="en-US" sz="1400" dirty="0" smtClean="0"/>
              <a:t>, OUTPUT);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pinMode</a:t>
            </a:r>
            <a:r>
              <a:rPr lang="en-US" sz="1400" dirty="0" smtClean="0"/>
              <a:t>(</a:t>
            </a:r>
            <a:r>
              <a:rPr lang="en-US" sz="1400" dirty="0" err="1" smtClean="0"/>
              <a:t>buttonPin</a:t>
            </a:r>
            <a:r>
              <a:rPr lang="en-US" sz="1400" dirty="0" smtClean="0"/>
              <a:t>, INPUT);</a:t>
            </a:r>
          </a:p>
          <a:p>
            <a:r>
              <a:rPr lang="en-US" sz="1400" dirty="0" smtClean="0"/>
              <a:t>}</a:t>
            </a:r>
          </a:p>
          <a:p>
            <a:endParaRPr lang="en-US" sz="1400" dirty="0" smtClean="0"/>
          </a:p>
          <a:p>
            <a:r>
              <a:rPr lang="en-US" sz="1400" dirty="0" smtClean="0"/>
              <a:t>void loop() {</a:t>
            </a:r>
          </a:p>
          <a:p>
            <a:r>
              <a:rPr lang="en-US" sz="1400" dirty="0" smtClean="0"/>
              <a:t>  if(</a:t>
            </a:r>
            <a:r>
              <a:rPr lang="en-US" sz="1400" dirty="0" err="1" smtClean="0"/>
              <a:t>debounceButton</a:t>
            </a:r>
            <a:r>
              <a:rPr lang="en-US" sz="1400" dirty="0" smtClean="0"/>
              <a:t>(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)==HIGH &amp;&amp; 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==LOW){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numPress</a:t>
            </a:r>
            <a:r>
              <a:rPr lang="en-US" sz="1400" dirty="0" smtClean="0"/>
              <a:t>++;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 = HIGH;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  //else{</a:t>
            </a:r>
          </a:p>
          <a:p>
            <a:r>
              <a:rPr lang="en-US" sz="1400" dirty="0" smtClean="0"/>
              <a:t>    if(</a:t>
            </a:r>
            <a:r>
              <a:rPr lang="en-US" sz="1400" dirty="0" err="1" smtClean="0"/>
              <a:t>debounceButton</a:t>
            </a:r>
            <a:r>
              <a:rPr lang="en-US" sz="1400" dirty="0" smtClean="0"/>
              <a:t>(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)==LOW &amp;&amp; 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==HIGH){</a:t>
            </a:r>
          </a:p>
          <a:p>
            <a:r>
              <a:rPr lang="en-US" sz="1400" dirty="0" smtClean="0"/>
              <a:t>      </a:t>
            </a:r>
            <a:r>
              <a:rPr lang="en-US" sz="1400" dirty="0" err="1" smtClean="0"/>
              <a:t>buttonState</a:t>
            </a:r>
            <a:r>
              <a:rPr lang="en-US" sz="1400" dirty="0" smtClean="0"/>
              <a:t>=LOW;</a:t>
            </a:r>
          </a:p>
          <a:p>
            <a:r>
              <a:rPr lang="en-US" sz="1400" dirty="0" smtClean="0"/>
              <a:t>    }</a:t>
            </a:r>
          </a:p>
          <a:p>
            <a:r>
              <a:rPr lang="en-US" sz="1400" dirty="0" smtClean="0"/>
              <a:t>  //}</a:t>
            </a:r>
          </a:p>
          <a:p>
            <a:r>
              <a:rPr lang="en-US" sz="1400" dirty="0" smtClean="0"/>
              <a:t>  if(</a:t>
            </a:r>
            <a:r>
              <a:rPr lang="en-US" sz="1400" dirty="0" err="1" smtClean="0"/>
              <a:t>numPress</a:t>
            </a:r>
            <a:r>
              <a:rPr lang="en-US" sz="1400" dirty="0" smtClean="0"/>
              <a:t> == 10){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digitalWrite</a:t>
            </a:r>
            <a:r>
              <a:rPr lang="en-US" sz="1400" dirty="0" smtClean="0"/>
              <a:t>(</a:t>
            </a:r>
            <a:r>
              <a:rPr lang="en-US" sz="1400" dirty="0" err="1" smtClean="0"/>
              <a:t>ledPin</a:t>
            </a:r>
            <a:r>
              <a:rPr lang="en-US" sz="1400" dirty="0" smtClean="0"/>
              <a:t>, HIGH);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}</a:t>
            </a:r>
          </a:p>
          <a:p>
            <a:endParaRPr lang="en-US" sz="1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5410200" y="762000"/>
            <a:ext cx="3581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/>
              <a:t>boolean</a:t>
            </a:r>
            <a:r>
              <a:rPr lang="en-US" sz="1400" dirty="0" smtClean="0"/>
              <a:t> </a:t>
            </a:r>
            <a:r>
              <a:rPr lang="en-US" sz="1400" dirty="0" err="1" smtClean="0"/>
              <a:t>debounceButton</a:t>
            </a:r>
            <a:r>
              <a:rPr lang="en-US" sz="1400" dirty="0" smtClean="0"/>
              <a:t>(</a:t>
            </a:r>
            <a:r>
              <a:rPr lang="en-US" sz="1400" dirty="0" err="1" smtClean="0"/>
              <a:t>boolean</a:t>
            </a:r>
            <a:r>
              <a:rPr lang="en-US" sz="1400" dirty="0" smtClean="0"/>
              <a:t> state){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boolean</a:t>
            </a:r>
            <a:r>
              <a:rPr lang="en-US" sz="1400" dirty="0" smtClean="0"/>
              <a:t> </a:t>
            </a:r>
            <a:r>
              <a:rPr lang="en-US" sz="1400" dirty="0" err="1" smtClean="0"/>
              <a:t>stateNow</a:t>
            </a:r>
            <a:r>
              <a:rPr lang="en-US" sz="1400" dirty="0" smtClean="0"/>
              <a:t> = </a:t>
            </a:r>
            <a:r>
              <a:rPr lang="en-US" sz="1400" dirty="0" err="1" smtClean="0"/>
              <a:t>digitalRead</a:t>
            </a:r>
            <a:r>
              <a:rPr lang="en-US" sz="1400" dirty="0" smtClean="0"/>
              <a:t>(</a:t>
            </a:r>
            <a:r>
              <a:rPr lang="en-US" sz="1400" dirty="0" err="1" smtClean="0"/>
              <a:t>buttonPin</a:t>
            </a:r>
            <a:r>
              <a:rPr lang="en-US" sz="1400" dirty="0" smtClean="0"/>
              <a:t>);</a:t>
            </a:r>
          </a:p>
          <a:p>
            <a:r>
              <a:rPr lang="en-US" sz="1400" dirty="0" smtClean="0"/>
              <a:t>  if(state!=</a:t>
            </a:r>
            <a:r>
              <a:rPr lang="en-US" sz="1400" dirty="0" err="1" smtClean="0"/>
              <a:t>stateNow</a:t>
            </a:r>
            <a:r>
              <a:rPr lang="en-US" sz="1400" dirty="0" smtClean="0"/>
              <a:t>){</a:t>
            </a:r>
          </a:p>
          <a:p>
            <a:r>
              <a:rPr lang="en-US" sz="1400" dirty="0" smtClean="0"/>
              <a:t>    delay(10);</a:t>
            </a:r>
          </a:p>
          <a:p>
            <a:r>
              <a:rPr lang="en-US" sz="1400" dirty="0" smtClean="0"/>
              <a:t>    </a:t>
            </a:r>
            <a:r>
              <a:rPr lang="en-US" sz="1400" dirty="0" err="1" smtClean="0"/>
              <a:t>stateNow</a:t>
            </a:r>
            <a:r>
              <a:rPr lang="en-US" sz="1400" dirty="0" smtClean="0"/>
              <a:t> = </a:t>
            </a:r>
            <a:r>
              <a:rPr lang="en-US" sz="1400" dirty="0" err="1" smtClean="0"/>
              <a:t>digitalRead</a:t>
            </a:r>
            <a:r>
              <a:rPr lang="en-US" sz="1400" dirty="0" smtClean="0"/>
              <a:t>(</a:t>
            </a:r>
            <a:r>
              <a:rPr lang="en-US" sz="1400" dirty="0" err="1" smtClean="0"/>
              <a:t>buttonPin</a:t>
            </a:r>
            <a:r>
              <a:rPr lang="en-US" sz="1400" dirty="0" smtClean="0"/>
              <a:t>);</a:t>
            </a:r>
          </a:p>
          <a:p>
            <a:r>
              <a:rPr lang="en-US" sz="1400" dirty="0" smtClean="0"/>
              <a:t>  }</a:t>
            </a:r>
          </a:p>
          <a:p>
            <a:r>
              <a:rPr lang="en-US" sz="1400" dirty="0" smtClean="0"/>
              <a:t>  return </a:t>
            </a:r>
            <a:r>
              <a:rPr lang="en-US" sz="1400" dirty="0" err="1" smtClean="0"/>
              <a:t>stateNow</a:t>
            </a:r>
            <a:r>
              <a:rPr lang="en-US" sz="1400" dirty="0" smtClean="0"/>
              <a:t>;</a:t>
            </a:r>
          </a:p>
          <a:p>
            <a:r>
              <a:rPr lang="en-US" sz="1400" dirty="0" smtClean="0"/>
              <a:t>}</a:t>
            </a:r>
            <a:endParaRPr lang="en-US" sz="1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3918857"/>
            <a:ext cx="3214687" cy="2939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850</Words>
  <Application>Microsoft Office PowerPoint</Application>
  <PresentationFormat>On-screen Show (4:3)</PresentationFormat>
  <Paragraphs>186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Real Time Clock</vt:lpstr>
      <vt:lpstr>RTC3231 modul</vt:lpstr>
      <vt:lpstr>I2C protokoll (Philips, 1982)</vt:lpstr>
      <vt:lpstr>Arduino I2C</vt:lpstr>
      <vt:lpstr>Test 01</vt:lpstr>
      <vt:lpstr>Test 01</vt:lpstr>
      <vt:lpstr>Test 02</vt:lpstr>
      <vt:lpstr>Test 02</vt:lpstr>
      <vt:lpstr>Test 02</vt:lpstr>
      <vt:lpstr>Test 02</vt:lpstr>
      <vt:lpstr>Bounce</vt:lpstr>
      <vt:lpstr>Slide 12</vt:lpstr>
      <vt:lpstr>Debounce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 Time Clock</dc:title>
  <dc:creator>Miki</dc:creator>
  <cp:lastModifiedBy>Miki</cp:lastModifiedBy>
  <cp:revision>9</cp:revision>
  <dcterms:created xsi:type="dcterms:W3CDTF">2020-05-05T11:33:59Z</dcterms:created>
  <dcterms:modified xsi:type="dcterms:W3CDTF">2020-05-05T13:58:18Z</dcterms:modified>
</cp:coreProperties>
</file>