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64" r:id="rId10"/>
    <p:sldId id="267" r:id="rId11"/>
    <p:sldId id="265" r:id="rId12"/>
    <p:sldId id="266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53" autoAdjust="0"/>
    <p:restoredTop sz="94637" autoAdjust="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E867-70E2-4F87-844F-9DB200F6ED23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64ED-E5EC-4C1D-B00A-0BE794C1C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E867-70E2-4F87-844F-9DB200F6ED23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64ED-E5EC-4C1D-B00A-0BE794C1C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E867-70E2-4F87-844F-9DB200F6ED23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64ED-E5EC-4C1D-B00A-0BE794C1C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E867-70E2-4F87-844F-9DB200F6ED23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64ED-E5EC-4C1D-B00A-0BE794C1C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E867-70E2-4F87-844F-9DB200F6ED23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64ED-E5EC-4C1D-B00A-0BE794C1C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E867-70E2-4F87-844F-9DB200F6ED23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64ED-E5EC-4C1D-B00A-0BE794C1C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E867-70E2-4F87-844F-9DB200F6ED23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64ED-E5EC-4C1D-B00A-0BE794C1C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E867-70E2-4F87-844F-9DB200F6ED23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64ED-E5EC-4C1D-B00A-0BE794C1C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E867-70E2-4F87-844F-9DB200F6ED23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64ED-E5EC-4C1D-B00A-0BE794C1C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E867-70E2-4F87-844F-9DB200F6ED23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64ED-E5EC-4C1D-B00A-0BE794C1C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E867-70E2-4F87-844F-9DB200F6ED23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64ED-E5EC-4C1D-B00A-0BE794C1C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3E867-70E2-4F87-844F-9DB200F6ED23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564ED-E5EC-4C1D-B00A-0BE794C1C1E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TMR0 </a:t>
            </a:r>
            <a:r>
              <a:rPr lang="hu-HU" b="1" dirty="0" smtClean="0"/>
              <a:t>bez korišćenja prekida</a:t>
            </a:r>
            <a:endParaRPr lang="en-US" b="1" dirty="0"/>
          </a:p>
        </p:txBody>
      </p:sp>
      <p:pic>
        <p:nvPicPr>
          <p:cNvPr id="3" name="Picture 2" descr="p0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990600"/>
            <a:ext cx="3429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267200" y="1066800"/>
            <a:ext cx="457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PROCESSOR 16F84</a:t>
            </a:r>
          </a:p>
          <a:p>
            <a:r>
              <a:rPr lang="en-US" sz="1600" dirty="0" smtClean="0"/>
              <a:t>#include "p16f84.inc"</a:t>
            </a:r>
          </a:p>
          <a:p>
            <a:r>
              <a:rPr lang="en-US" sz="1600" dirty="0" smtClean="0"/>
              <a:t>__CONFIG _XT_OSC &amp; _PWRTE_ON &amp; _WDT_OFF &amp; _CP_OFF</a:t>
            </a:r>
          </a:p>
          <a:p>
            <a:endParaRPr lang="en-US" sz="1600" dirty="0" smtClean="0"/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cblock</a:t>
            </a:r>
            <a:r>
              <a:rPr lang="en-US" sz="1600" dirty="0" smtClean="0"/>
              <a:t>   0x0c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cnt</a:t>
            </a:r>
            <a:endParaRPr lang="en-US" sz="1600" dirty="0" smtClean="0"/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endc</a:t>
            </a:r>
            <a:endParaRPr lang="en-US" sz="1600" dirty="0" smtClean="0"/>
          </a:p>
          <a:p>
            <a:r>
              <a:rPr lang="en-US" sz="1600" dirty="0" smtClean="0"/>
              <a:t>    </a:t>
            </a:r>
            <a:r>
              <a:rPr lang="en-US" sz="1600" dirty="0" smtClean="0"/>
              <a:t>org	0x00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r>
              <a:rPr lang="en-US" sz="1600" dirty="0" smtClean="0"/>
              <a:t>    </a:t>
            </a:r>
            <a:r>
              <a:rPr lang="en-US" sz="1600" dirty="0" smtClean="0"/>
              <a:t>org	0x04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TMR0 </a:t>
            </a:r>
            <a:r>
              <a:rPr lang="hu-HU" b="1" dirty="0" smtClean="0"/>
              <a:t>bez korišćenja prekida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" y="1447800"/>
            <a:ext cx="32766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dirty="0" smtClean="0"/>
              <a:t>m</a:t>
            </a:r>
            <a:r>
              <a:rPr lang="en-US" dirty="0" err="1" smtClean="0"/>
              <a:t>ain</a:t>
            </a:r>
            <a:endParaRPr lang="en-US" dirty="0" smtClean="0"/>
          </a:p>
          <a:p>
            <a:r>
              <a:rPr lang="sr-Latn-RS" dirty="0" smtClean="0"/>
              <a:t>    </a:t>
            </a:r>
            <a:r>
              <a:rPr lang="en-US" dirty="0" err="1" smtClean="0"/>
              <a:t>bsf</a:t>
            </a:r>
            <a:r>
              <a:rPr lang="en-US" dirty="0" smtClean="0"/>
              <a:t>    STATUS, RP0</a:t>
            </a:r>
          </a:p>
          <a:p>
            <a:r>
              <a:rPr lang="sr-Latn-RS" dirty="0" smtClean="0"/>
              <a:t>    </a:t>
            </a:r>
            <a:r>
              <a:rPr lang="en-US" dirty="0" err="1" smtClean="0"/>
              <a:t>clrf</a:t>
            </a:r>
            <a:r>
              <a:rPr lang="en-US" dirty="0" smtClean="0"/>
              <a:t>    TRISB</a:t>
            </a:r>
          </a:p>
          <a:p>
            <a:r>
              <a:rPr lang="sr-Latn-RS" dirty="0" smtClean="0"/>
              <a:t>    </a:t>
            </a:r>
            <a:r>
              <a:rPr lang="en-US" dirty="0" err="1" smtClean="0"/>
              <a:t>movlw</a:t>
            </a:r>
            <a:r>
              <a:rPr lang="en-US" dirty="0" smtClean="0"/>
              <a:t>     b'10000100‘</a:t>
            </a:r>
          </a:p>
          <a:p>
            <a:r>
              <a:rPr lang="sr-Latn-RS" dirty="0" smtClean="0"/>
              <a:t>    </a:t>
            </a:r>
            <a:r>
              <a:rPr lang="en-US" dirty="0" err="1" smtClean="0"/>
              <a:t>movwf</a:t>
            </a:r>
            <a:r>
              <a:rPr lang="en-US" dirty="0" smtClean="0"/>
              <a:t>     OPTION_REG</a:t>
            </a:r>
          </a:p>
          <a:p>
            <a:r>
              <a:rPr lang="sr-Latn-RS" dirty="0" smtClean="0"/>
              <a:t>    </a:t>
            </a:r>
            <a:r>
              <a:rPr lang="en-US" dirty="0" err="1" smtClean="0"/>
              <a:t>bcf</a:t>
            </a:r>
            <a:r>
              <a:rPr lang="en-US" dirty="0" smtClean="0"/>
              <a:t>          STATUS, RP0</a:t>
            </a:r>
          </a:p>
          <a:p>
            <a:r>
              <a:rPr lang="sr-Latn-RS" dirty="0" smtClean="0"/>
              <a:t>    </a:t>
            </a:r>
            <a:r>
              <a:rPr lang="en-US" dirty="0" err="1" smtClean="0"/>
              <a:t>clrf</a:t>
            </a:r>
            <a:r>
              <a:rPr lang="en-US" dirty="0" smtClean="0"/>
              <a:t>          PORTB</a:t>
            </a:r>
          </a:p>
          <a:p>
            <a:r>
              <a:rPr lang="sr-Latn-RS" dirty="0" smtClean="0"/>
              <a:t>    </a:t>
            </a:r>
            <a:r>
              <a:rPr lang="en-US" dirty="0" err="1" smtClean="0"/>
              <a:t>movlw</a:t>
            </a:r>
            <a:r>
              <a:rPr lang="en-US" dirty="0" smtClean="0"/>
              <a:t>	    d‘96‘</a:t>
            </a:r>
          </a:p>
          <a:p>
            <a:r>
              <a:rPr lang="sr-Latn-RS" dirty="0" smtClean="0"/>
              <a:t>    </a:t>
            </a:r>
            <a:r>
              <a:rPr lang="en-US" dirty="0" err="1" smtClean="0"/>
              <a:t>movwf</a:t>
            </a:r>
            <a:r>
              <a:rPr lang="en-US" dirty="0" smtClean="0"/>
              <a:t>    TMR0</a:t>
            </a:r>
          </a:p>
          <a:p>
            <a:r>
              <a:rPr lang="sr-Latn-RS" dirty="0" smtClean="0"/>
              <a:t>    </a:t>
            </a:r>
            <a:r>
              <a:rPr lang="en-US" dirty="0" err="1" smtClean="0"/>
              <a:t>clrf</a:t>
            </a:r>
            <a:r>
              <a:rPr lang="en-US" dirty="0" smtClean="0"/>
              <a:t>	    </a:t>
            </a:r>
            <a:r>
              <a:rPr lang="en-US" dirty="0" err="1" smtClean="0"/>
              <a:t>cnt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Loop</a:t>
            </a:r>
          </a:p>
          <a:p>
            <a:r>
              <a:rPr lang="sr-Latn-RS" dirty="0" smtClean="0"/>
              <a:t>    </a:t>
            </a:r>
            <a:r>
              <a:rPr lang="en-US" dirty="0" err="1" smtClean="0"/>
              <a:t>movlw</a:t>
            </a:r>
            <a:r>
              <a:rPr lang="en-US" dirty="0" smtClean="0"/>
              <a:t>	</a:t>
            </a:r>
            <a:r>
              <a:rPr lang="sr-Latn-RS" dirty="0" smtClean="0"/>
              <a:t>   </a:t>
            </a:r>
            <a:r>
              <a:rPr lang="en-US" dirty="0" smtClean="0"/>
              <a:t>d’0’</a:t>
            </a:r>
          </a:p>
          <a:p>
            <a:r>
              <a:rPr lang="sr-Latn-RS" dirty="0" smtClean="0"/>
              <a:t>    </a:t>
            </a:r>
            <a:r>
              <a:rPr lang="en-US" dirty="0" err="1" smtClean="0"/>
              <a:t>subwf</a:t>
            </a:r>
            <a:r>
              <a:rPr lang="en-US" dirty="0" smtClean="0"/>
              <a:t>    TMR0, W</a:t>
            </a:r>
          </a:p>
          <a:p>
            <a:r>
              <a:rPr lang="sr-Latn-RS" dirty="0" smtClean="0"/>
              <a:t>    </a:t>
            </a:r>
            <a:r>
              <a:rPr lang="en-US" dirty="0" err="1" smtClean="0"/>
              <a:t>btfss</a:t>
            </a:r>
            <a:r>
              <a:rPr lang="en-US" dirty="0" smtClean="0"/>
              <a:t>      STATUS, Z</a:t>
            </a:r>
          </a:p>
          <a:p>
            <a:r>
              <a:rPr lang="sr-Latn-RS" dirty="0" smtClean="0"/>
              <a:t>    </a:t>
            </a:r>
            <a:r>
              <a:rPr lang="en-US" dirty="0" err="1" smtClean="0"/>
              <a:t>goto</a:t>
            </a:r>
            <a:r>
              <a:rPr lang="en-US" dirty="0" smtClean="0"/>
              <a:t>	   Loop</a:t>
            </a:r>
          </a:p>
          <a:p>
            <a:r>
              <a:rPr lang="sr-Latn-RS" dirty="0" smtClean="0"/>
              <a:t>    </a:t>
            </a:r>
            <a:r>
              <a:rPr lang="en-US" dirty="0" err="1" smtClean="0"/>
              <a:t>goto</a:t>
            </a:r>
            <a:r>
              <a:rPr lang="en-US" dirty="0" smtClean="0"/>
              <a:t>	   </a:t>
            </a:r>
            <a:r>
              <a:rPr lang="en-US" dirty="0" err="1" smtClean="0"/>
              <a:t>Labela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95600" y="1371600"/>
            <a:ext cx="2971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Labela</a:t>
            </a:r>
            <a:endParaRPr lang="en-US" dirty="0" smtClean="0"/>
          </a:p>
          <a:p>
            <a:r>
              <a:rPr lang="en-US" dirty="0" smtClean="0"/>
              <a:t>    </a:t>
            </a:r>
            <a:r>
              <a:rPr lang="en-US" dirty="0" err="1" smtClean="0"/>
              <a:t>movlw</a:t>
            </a:r>
            <a:r>
              <a:rPr lang="en-US" dirty="0" smtClean="0"/>
              <a:t>    d'96‘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movwf</a:t>
            </a:r>
            <a:r>
              <a:rPr lang="en-US" dirty="0" smtClean="0"/>
              <a:t>    TMR0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bcf</a:t>
            </a:r>
            <a:r>
              <a:rPr lang="en-US" dirty="0" smtClean="0"/>
              <a:t>          INTCON, T0IF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incf</a:t>
            </a:r>
            <a:r>
              <a:rPr lang="en-US" dirty="0" smtClean="0"/>
              <a:t>         </a:t>
            </a:r>
            <a:r>
              <a:rPr lang="en-US" dirty="0" err="1" smtClean="0"/>
              <a:t>cnt</a:t>
            </a:r>
            <a:endParaRPr lang="en-US" dirty="0" smtClean="0"/>
          </a:p>
          <a:p>
            <a:r>
              <a:rPr lang="en-US" dirty="0" smtClean="0"/>
              <a:t>    </a:t>
            </a:r>
            <a:r>
              <a:rPr lang="en-US" dirty="0" err="1" smtClean="0"/>
              <a:t>movlw</a:t>
            </a:r>
            <a:r>
              <a:rPr lang="en-US" dirty="0" smtClean="0"/>
              <a:t>	    d'196‘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subwf</a:t>
            </a:r>
            <a:r>
              <a:rPr lang="en-US" dirty="0" smtClean="0"/>
              <a:t>	    </a:t>
            </a:r>
            <a:r>
              <a:rPr lang="en-US" dirty="0" err="1" smtClean="0"/>
              <a:t>cnt</a:t>
            </a:r>
            <a:r>
              <a:rPr lang="en-US" dirty="0" smtClean="0"/>
              <a:t>, W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btfss</a:t>
            </a:r>
            <a:r>
              <a:rPr lang="en-US" dirty="0" smtClean="0"/>
              <a:t>	    STATUS, Z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goto</a:t>
            </a:r>
            <a:r>
              <a:rPr lang="en-US" dirty="0" smtClean="0"/>
              <a:t>	    Loop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comf</a:t>
            </a:r>
            <a:r>
              <a:rPr lang="en-US" dirty="0" smtClean="0"/>
              <a:t>	    PORTB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clrf</a:t>
            </a:r>
            <a:r>
              <a:rPr lang="en-US" dirty="0" smtClean="0"/>
              <a:t>	    </a:t>
            </a:r>
            <a:r>
              <a:rPr lang="en-US" dirty="0" err="1" smtClean="0"/>
              <a:t>cnt</a:t>
            </a:r>
            <a:endParaRPr lang="en-US" dirty="0" smtClean="0"/>
          </a:p>
          <a:p>
            <a:r>
              <a:rPr lang="en-US" dirty="0" smtClean="0"/>
              <a:t>    </a:t>
            </a:r>
            <a:r>
              <a:rPr lang="en-US" dirty="0" err="1" smtClean="0"/>
              <a:t>goto</a:t>
            </a:r>
            <a:r>
              <a:rPr lang="en-US" dirty="0" smtClean="0"/>
              <a:t>       Loop</a:t>
            </a:r>
          </a:p>
          <a:p>
            <a:r>
              <a:rPr lang="en-US" dirty="0" smtClean="0"/>
              <a:t> </a:t>
            </a:r>
            <a:r>
              <a:rPr lang="en-US" dirty="0" smtClean="0"/>
              <a:t>end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Prekid na </a:t>
            </a:r>
            <a:r>
              <a:rPr lang="en-US" b="1" dirty="0" smtClean="0"/>
              <a:t>RB4-RB7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914400"/>
            <a:ext cx="6505575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Prekid na </a:t>
            </a:r>
            <a:r>
              <a:rPr lang="en-US" b="1" dirty="0" smtClean="0"/>
              <a:t>RB4-RB7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" y="914400"/>
            <a:ext cx="3429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PROCESSOR 16f84</a:t>
            </a:r>
          </a:p>
          <a:p>
            <a:r>
              <a:rPr lang="en-US" dirty="0" smtClean="0"/>
              <a:t>  #include "p16f84.inc“</a:t>
            </a:r>
          </a:p>
          <a:p>
            <a:r>
              <a:rPr lang="en-US" dirty="0" smtClean="0"/>
              <a:t>  __CONFIG _CP_OFF &amp; _WDT_OFF</a:t>
            </a:r>
          </a:p>
          <a:p>
            <a:r>
              <a:rPr lang="en-US" dirty="0" smtClean="0"/>
              <a:t> &amp; _PWRTE_ON &amp; _XT_OSC</a:t>
            </a:r>
          </a:p>
          <a:p>
            <a:endParaRPr lang="en-US" dirty="0" smtClean="0"/>
          </a:p>
          <a:p>
            <a:r>
              <a:rPr lang="en-US" dirty="0" smtClean="0"/>
              <a:t>  org	0x00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goto</a:t>
            </a:r>
            <a:r>
              <a:rPr lang="en-US" dirty="0" smtClean="0"/>
              <a:t>	Main</a:t>
            </a:r>
          </a:p>
          <a:p>
            <a:endParaRPr lang="en-US" dirty="0" smtClean="0"/>
          </a:p>
          <a:p>
            <a:r>
              <a:rPr lang="en-US" dirty="0" smtClean="0"/>
              <a:t>  org	0x04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goto</a:t>
            </a:r>
            <a:r>
              <a:rPr lang="en-US" dirty="0" smtClean="0"/>
              <a:t>	ISR</a:t>
            </a:r>
          </a:p>
          <a:p>
            <a:endParaRPr lang="en-US" dirty="0" smtClean="0"/>
          </a:p>
          <a:p>
            <a:r>
              <a:rPr lang="en-US" dirty="0" smtClean="0"/>
              <a:t>Main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bsf</a:t>
            </a:r>
            <a:r>
              <a:rPr lang="en-US" dirty="0" smtClean="0"/>
              <a:t>	STATUS, RP0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movlw</a:t>
            </a:r>
            <a:r>
              <a:rPr lang="en-US" dirty="0" smtClean="0"/>
              <a:t>	b'11110000‘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movwf</a:t>
            </a:r>
            <a:r>
              <a:rPr lang="en-US" dirty="0" smtClean="0"/>
              <a:t>	TRISB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bcf</a:t>
            </a:r>
            <a:r>
              <a:rPr lang="en-US" dirty="0" smtClean="0"/>
              <a:t>	STATUS, RP0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movlw</a:t>
            </a:r>
            <a:r>
              <a:rPr lang="en-US" dirty="0" smtClean="0"/>
              <a:t>	b'11111111‘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movwf</a:t>
            </a:r>
            <a:r>
              <a:rPr lang="en-US" dirty="0" smtClean="0"/>
              <a:t>	PORTB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bsf</a:t>
            </a:r>
            <a:r>
              <a:rPr lang="en-US" dirty="0" smtClean="0"/>
              <a:t>	INTCON, RBIE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bsf</a:t>
            </a:r>
            <a:r>
              <a:rPr lang="en-US" dirty="0" smtClean="0"/>
              <a:t>	INTCON, GIE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0" y="914400"/>
            <a:ext cx="2590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Loop</a:t>
            </a:r>
          </a:p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goto</a:t>
            </a:r>
            <a:r>
              <a:rPr lang="en-US" dirty="0" smtClean="0"/>
              <a:t>	Loop</a:t>
            </a:r>
          </a:p>
          <a:p>
            <a:r>
              <a:rPr lang="en-US" dirty="0" smtClean="0"/>
              <a:t>ISR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bcf</a:t>
            </a:r>
            <a:r>
              <a:rPr lang="en-US" dirty="0"/>
              <a:t>	</a:t>
            </a:r>
            <a:r>
              <a:rPr lang="en-US" dirty="0" smtClean="0"/>
              <a:t>INTCON, RBIF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btfss</a:t>
            </a:r>
            <a:r>
              <a:rPr lang="en-US" dirty="0" smtClean="0"/>
              <a:t>	PORTB, 7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goto</a:t>
            </a:r>
            <a:r>
              <a:rPr lang="en-US" dirty="0" smtClean="0"/>
              <a:t>	Led0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btfss</a:t>
            </a:r>
            <a:r>
              <a:rPr lang="en-US" dirty="0" smtClean="0"/>
              <a:t>	PORTB, 6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goto</a:t>
            </a:r>
            <a:r>
              <a:rPr lang="en-US" dirty="0" smtClean="0"/>
              <a:t>	Led1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btfss</a:t>
            </a:r>
            <a:r>
              <a:rPr lang="en-US" dirty="0" smtClean="0"/>
              <a:t>	PORTB, 5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goto</a:t>
            </a:r>
            <a:r>
              <a:rPr lang="en-US" dirty="0" smtClean="0"/>
              <a:t>	Led2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btfss</a:t>
            </a:r>
            <a:r>
              <a:rPr lang="en-US" dirty="0" smtClean="0"/>
              <a:t>	PORTB, 4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goto</a:t>
            </a:r>
            <a:r>
              <a:rPr lang="en-US" dirty="0" smtClean="0"/>
              <a:t>	Led3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477000" y="914400"/>
            <a:ext cx="2438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Led0</a:t>
            </a:r>
          </a:p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bcf</a:t>
            </a:r>
            <a:r>
              <a:rPr lang="en-US" dirty="0"/>
              <a:t>	</a:t>
            </a:r>
            <a:r>
              <a:rPr lang="en-US" dirty="0" smtClean="0"/>
              <a:t>PORTB, 0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retfie</a:t>
            </a:r>
            <a:endParaRPr lang="en-US" dirty="0" smtClean="0"/>
          </a:p>
          <a:p>
            <a:r>
              <a:rPr lang="en-US" dirty="0" smtClean="0"/>
              <a:t>Led1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bcf</a:t>
            </a:r>
            <a:r>
              <a:rPr lang="en-US" dirty="0" smtClean="0"/>
              <a:t>	PORTB, 1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retfie</a:t>
            </a:r>
            <a:endParaRPr lang="en-US" dirty="0" smtClean="0"/>
          </a:p>
          <a:p>
            <a:r>
              <a:rPr lang="en-US" dirty="0" smtClean="0"/>
              <a:t>Led2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bcf</a:t>
            </a:r>
            <a:r>
              <a:rPr lang="en-US" dirty="0" smtClean="0"/>
              <a:t>	PORTB, 2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retfie</a:t>
            </a:r>
            <a:endParaRPr lang="en-US" dirty="0" smtClean="0"/>
          </a:p>
          <a:p>
            <a:r>
              <a:rPr lang="en-US" dirty="0" smtClean="0"/>
              <a:t>Led3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bcf</a:t>
            </a:r>
            <a:r>
              <a:rPr lang="en-US" dirty="0" smtClean="0"/>
              <a:t>	PORTB, 3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retfie</a:t>
            </a:r>
            <a:endParaRPr lang="en-US" dirty="0" smtClean="0"/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  end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sr-Latn-RS" b="1" dirty="0" smtClean="0"/>
              <a:t>Pomeranje udesno, ulevo</a:t>
            </a:r>
            <a:r>
              <a:rPr lang="hu-HU" b="1" dirty="0" smtClean="0"/>
              <a:t> (rrf, rlf)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524000"/>
            <a:ext cx="3581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/>
              <a:t>rrf – rotate left file</a:t>
            </a:r>
          </a:p>
          <a:p>
            <a:r>
              <a:rPr lang="hu-HU" sz="3200" b="1" dirty="0" smtClean="0"/>
              <a:t>rlf – rotate right file</a:t>
            </a:r>
          </a:p>
          <a:p>
            <a:endParaRPr lang="hu-HU" sz="3200" b="1" dirty="0" smtClean="0"/>
          </a:p>
          <a:p>
            <a:r>
              <a:rPr lang="hu-HU" sz="3200" b="1" dirty="0" smtClean="0"/>
              <a:t>Sintaksa:</a:t>
            </a:r>
          </a:p>
          <a:p>
            <a:r>
              <a:rPr lang="hu-HU" sz="3200" b="1" dirty="0" smtClean="0"/>
              <a:t>rrf	PORTB</a:t>
            </a:r>
            <a:endParaRPr lang="hu-HU" sz="3200" b="1" dirty="0" smtClean="0"/>
          </a:p>
          <a:p>
            <a:r>
              <a:rPr lang="hu-HU" sz="3200" b="1" dirty="0" smtClean="0"/>
              <a:t>rrf	PORTB, f</a:t>
            </a:r>
          </a:p>
          <a:p>
            <a:r>
              <a:rPr lang="hu-HU" sz="3200" b="1" dirty="0" smtClean="0"/>
              <a:t>rrf	PORTB, W</a:t>
            </a:r>
          </a:p>
          <a:p>
            <a:r>
              <a:rPr lang="hu-HU" sz="3200" b="1" dirty="0" smtClean="0"/>
              <a:t>f, W - destination (ciljni registar)</a:t>
            </a:r>
            <a:endParaRPr lang="hu-HU" sz="3200" b="1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Ispitni zadatak (jun 2019)</a:t>
            </a:r>
            <a:endParaRPr lang="en-US" b="1" dirty="0"/>
          </a:p>
        </p:txBody>
      </p:sp>
      <p:pic>
        <p:nvPicPr>
          <p:cNvPr id="3" name="Picture 2" descr="p0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124200"/>
            <a:ext cx="4572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990600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sr-Latn-CS" sz="1600" dirty="0">
                <a:latin typeface="Arial" pitchFamily="34" charset="0"/>
                <a:cs typeface="Arial" pitchFamily="34" charset="0"/>
              </a:rPr>
              <a:t>Na slici je prikazano kolo sa mikrokontrolerom PIC16F84, pri čemu su na </a:t>
            </a:r>
            <a:r>
              <a:rPr lang="sr-Latn-CS" sz="1600" b="1" i="1" dirty="0">
                <a:latin typeface="Arial" pitchFamily="34" charset="0"/>
                <a:cs typeface="Arial" pitchFamily="34" charset="0"/>
              </a:rPr>
              <a:t>PORTB</a:t>
            </a:r>
            <a:r>
              <a:rPr lang="sr-Latn-CS" sz="1600" dirty="0">
                <a:latin typeface="Arial" pitchFamily="34" charset="0"/>
                <a:cs typeface="Arial" pitchFamily="34" charset="0"/>
              </a:rPr>
              <a:t> priključene svetleće diode. 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r>
              <a:rPr lang="sr-Latn-CS" sz="1600" dirty="0">
                <a:latin typeface="Arial" pitchFamily="34" charset="0"/>
                <a:cs typeface="Arial" pitchFamily="34" charset="0"/>
              </a:rPr>
              <a:t>a/ Koje će diode svetleti na početku izvršavanja programa? (3 poena)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r>
              <a:rPr lang="sr-Latn-CS" sz="1600" dirty="0">
                <a:latin typeface="Arial" pitchFamily="34" charset="0"/>
                <a:cs typeface="Arial" pitchFamily="34" charset="0"/>
              </a:rPr>
              <a:t>b/ Koje će sve vrednosti imati promenljiva </a:t>
            </a:r>
            <a:r>
              <a:rPr lang="sr-Latn-CS" sz="1600" i="1" dirty="0">
                <a:latin typeface="Arial" pitchFamily="34" charset="0"/>
                <a:cs typeface="Arial" pitchFamily="34" charset="0"/>
              </a:rPr>
              <a:t>counter</a:t>
            </a:r>
            <a:r>
              <a:rPr lang="sr-Latn-CS" sz="1600" dirty="0">
                <a:latin typeface="Arial" pitchFamily="34" charset="0"/>
                <a:cs typeface="Arial" pitchFamily="34" charset="0"/>
              </a:rPr>
              <a:t> u toku izvršavanja programa? 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r>
              <a:rPr lang="sr-Latn-CS" sz="1600" dirty="0">
                <a:latin typeface="Arial" pitchFamily="34" charset="0"/>
                <a:cs typeface="Arial" pitchFamily="34" charset="0"/>
              </a:rPr>
              <a:t>(6 poena)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r>
              <a:rPr lang="sr-Latn-CS" sz="1600" dirty="0">
                <a:latin typeface="Arial" pitchFamily="34" charset="0"/>
                <a:cs typeface="Arial" pitchFamily="34" charset="0"/>
              </a:rPr>
              <a:t>c/ Da li postoji neka dioda koja uopšte neće svetleti u toku izvršavanja programa? Ako ima, koja? (6 poena</a:t>
            </a:r>
            <a:r>
              <a:rPr lang="sr-Latn-CS" sz="16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d/ Koliko je kašnjenje između pojedinih stanja?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Ispitni zadatak (jun 2019)</a:t>
            </a:r>
            <a:endParaRPr lang="en-US" b="1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28600" y="1066800"/>
            <a:ext cx="28194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PROCESSOR 16F84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#include “p16f84.inc“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__CONFIG _CP_OFF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&amp; _WDT_OFF     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&amp; _PWRTE_ON &amp; _XT_OSC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cblock  0x0c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DelayL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DelayH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counter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Latn-CS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ndc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org	0x00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goto	Main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org	0x04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goto	Main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bsf 	STATUS, RP0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clrf 	TRISB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bcf 	STATUS, RP0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bcf 	STATUS, C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movlw 	b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’11110000’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movwf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hu-H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PORTB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clrf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hu-H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counter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276600" y="1143000"/>
            <a:ext cx="23622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Loop1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call	Delay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rlf	PORTB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incf	counter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movlw	d’3’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xorwf	counter,W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btfss	STATUS,Z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goto	Loop1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Ciklus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goto	Ciklus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Delay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clrf	delayL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movlw 	’200’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movwf	delayH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Wait1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decfsz	delayL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goto	Wait1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decfsz	delayH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goto	Wait1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return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end</a:t>
            </a: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Generisanje slučajnog broja</a:t>
            </a:r>
            <a:endParaRPr lang="en-US" b="1" dirty="0"/>
          </a:p>
        </p:txBody>
      </p:sp>
      <p:pic>
        <p:nvPicPr>
          <p:cNvPr id="3" name="Picture 2" descr="rnd7se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0"/>
            <a:ext cx="6883400" cy="446737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Generisanje slučajnog broja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838200"/>
            <a:ext cx="3352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PROCESSOR</a:t>
            </a:r>
            <a:r>
              <a:rPr lang="hu-HU" sz="1600" dirty="0" smtClean="0"/>
              <a:t>  </a:t>
            </a:r>
            <a:r>
              <a:rPr lang="en-US" sz="1600" dirty="0" smtClean="0"/>
              <a:t>16f84</a:t>
            </a:r>
          </a:p>
          <a:p>
            <a:r>
              <a:rPr lang="en-US" sz="1600" dirty="0" smtClean="0"/>
              <a:t>#include	"p16f84.inc"</a:t>
            </a:r>
          </a:p>
          <a:p>
            <a:r>
              <a:rPr lang="en-US" sz="1600" dirty="0" smtClean="0"/>
              <a:t>__CONFIG _XT_OSC &amp; _WDT_OFF</a:t>
            </a:r>
            <a:endParaRPr lang="hu-HU" sz="1600" dirty="0" smtClean="0"/>
          </a:p>
          <a:p>
            <a:r>
              <a:rPr lang="en-US" sz="1600" dirty="0" smtClean="0"/>
              <a:t> &amp; _PWRTE_ON &amp; _CP_OFF</a:t>
            </a:r>
          </a:p>
          <a:p>
            <a:endParaRPr lang="en-US" sz="1600" dirty="0" smtClean="0"/>
          </a:p>
          <a:p>
            <a:r>
              <a:rPr lang="en-US" sz="1600" dirty="0" err="1" smtClean="0"/>
              <a:t>cblock</a:t>
            </a:r>
            <a:r>
              <a:rPr lang="en-US" sz="1600" dirty="0" smtClean="0"/>
              <a:t>	0x0c</a:t>
            </a:r>
          </a:p>
          <a:p>
            <a:r>
              <a:rPr lang="hu-HU" sz="1600" dirty="0"/>
              <a:t> </a:t>
            </a:r>
            <a:r>
              <a:rPr lang="hu-HU" sz="1600" dirty="0" smtClean="0"/>
              <a:t>  </a:t>
            </a:r>
            <a:r>
              <a:rPr lang="en-US" sz="1600" dirty="0" err="1" smtClean="0"/>
              <a:t>rnd</a:t>
            </a:r>
            <a:endParaRPr lang="en-US" sz="1600" dirty="0" smtClean="0"/>
          </a:p>
          <a:p>
            <a:r>
              <a:rPr lang="en-US" sz="1600" dirty="0" err="1" smtClean="0"/>
              <a:t>endc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hu-HU" sz="1600" dirty="0" smtClean="0"/>
              <a:t>   o</a:t>
            </a:r>
            <a:r>
              <a:rPr lang="en-US" sz="1600" dirty="0" err="1" smtClean="0"/>
              <a:t>rg</a:t>
            </a:r>
            <a:r>
              <a:rPr lang="hu-HU" sz="1600" dirty="0" smtClean="0"/>
              <a:t> </a:t>
            </a:r>
            <a:r>
              <a:rPr lang="en-US" sz="1600" dirty="0" smtClean="0"/>
              <a:t>	0x00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r>
              <a:rPr lang="hu-HU" sz="1600" dirty="0" smtClean="0"/>
              <a:t>   </a:t>
            </a:r>
            <a:r>
              <a:rPr lang="en-US" sz="1600" dirty="0" smtClean="0"/>
              <a:t>org	0x04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r>
              <a:rPr lang="en-US" sz="1600" dirty="0" smtClean="0"/>
              <a:t>Main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bsf</a:t>
            </a:r>
            <a:r>
              <a:rPr lang="en-US" sz="1600" dirty="0" smtClean="0"/>
              <a:t>	STATUS, RP0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TRISB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b'00000001‘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TRISA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bcf</a:t>
            </a:r>
            <a:r>
              <a:rPr lang="en-US" sz="1600" dirty="0" smtClean="0"/>
              <a:t>	STATUS, RP0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PORTA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PORTB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</a:t>
            </a:r>
            <a:r>
              <a:rPr lang="en-US" sz="1600" dirty="0" err="1" smtClean="0"/>
              <a:t>rnd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3276600" y="990600"/>
            <a:ext cx="2514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ciklus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incf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btfsc</a:t>
            </a:r>
            <a:r>
              <a:rPr lang="en-US" dirty="0" smtClean="0"/>
              <a:t>	PORTA, 0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goto</a:t>
            </a:r>
            <a:r>
              <a:rPr lang="en-US" dirty="0" smtClean="0"/>
              <a:t>	</a:t>
            </a:r>
            <a:r>
              <a:rPr lang="en-US" dirty="0" err="1" smtClean="0"/>
              <a:t>ciklus</a:t>
            </a:r>
            <a:endParaRPr lang="en-US" dirty="0" smtClean="0"/>
          </a:p>
          <a:p>
            <a:r>
              <a:rPr lang="hu-HU" dirty="0" smtClean="0"/>
              <a:t>   cl</a:t>
            </a:r>
            <a:r>
              <a:rPr lang="en-US" dirty="0" err="1" smtClean="0"/>
              <a:t>rc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hu-HU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rr</a:t>
            </a:r>
            <a:r>
              <a:rPr lang="en-US" dirty="0" smtClean="0"/>
              <a:t>f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en-US" dirty="0" smtClean="0"/>
              <a:t>	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movlw</a:t>
            </a:r>
            <a:r>
              <a:rPr lang="en-US" dirty="0" smtClean="0"/>
              <a:t>	b'00001111‘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andwf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r>
              <a:rPr lang="en-US" dirty="0" smtClean="0"/>
              <a:t>, W</a:t>
            </a:r>
          </a:p>
          <a:p>
            <a:r>
              <a:rPr lang="en-US" dirty="0" smtClean="0"/>
              <a:t>	</a:t>
            </a:r>
          </a:p>
          <a:p>
            <a:r>
              <a:rPr lang="hu-HU" dirty="0" smtClean="0"/>
              <a:t>   </a:t>
            </a:r>
            <a:r>
              <a:rPr lang="en-US" dirty="0" smtClean="0"/>
              <a:t>call	</a:t>
            </a:r>
            <a:r>
              <a:rPr lang="en-US" dirty="0" err="1" smtClean="0"/>
              <a:t>DataTable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movwf</a:t>
            </a:r>
            <a:r>
              <a:rPr lang="en-US" dirty="0" smtClean="0"/>
              <a:t>	PORTB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goto</a:t>
            </a:r>
            <a:r>
              <a:rPr lang="en-US" dirty="0" smtClean="0"/>
              <a:t>	</a:t>
            </a:r>
            <a:r>
              <a:rPr lang="en-US" dirty="0" err="1" smtClean="0"/>
              <a:t>ciklus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19800" y="914400"/>
            <a:ext cx="2743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/>
              <a:t>DataTable</a:t>
            </a:r>
            <a:endParaRPr lang="en-US" sz="1600" dirty="0" smtClean="0"/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addwf</a:t>
            </a:r>
            <a:r>
              <a:rPr lang="en-US" sz="1600" dirty="0" smtClean="0"/>
              <a:t>	PCL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b'00111111'  ; 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b'00000110'  ; 1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b'01011011'  ; 2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b'01001111'  ; 3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b'01100110'  ; 4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b'00101101'  ; 5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b'00111101'  ; 6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b'00000111'  ; 7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b'01111111'  ; 8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b'01101111'  ; 9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b'01110111'  ; A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b'01111100'  ; b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b'00111001'  ; C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b'01011110'  ; d 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b'01111001'  ; E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b'01110001'  ; F</a:t>
            </a:r>
          </a:p>
          <a:p>
            <a:r>
              <a:rPr lang="hu-HU" sz="1600" dirty="0" smtClean="0"/>
              <a:t>   r</a:t>
            </a:r>
            <a:r>
              <a:rPr lang="en-US" sz="1600" dirty="0" err="1" smtClean="0"/>
              <a:t>eturn</a:t>
            </a:r>
            <a:endParaRPr lang="en-US" sz="1600" dirty="0" smtClean="0"/>
          </a:p>
          <a:p>
            <a:r>
              <a:rPr lang="hu-HU" sz="1600" dirty="0" smtClean="0"/>
              <a:t>   </a:t>
            </a:r>
            <a:r>
              <a:rPr lang="en-US" sz="1600" dirty="0" smtClean="0"/>
              <a:t>end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Generisanje slučajnog broja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1066800"/>
            <a:ext cx="2514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ciklus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incf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btfsc</a:t>
            </a:r>
            <a:r>
              <a:rPr lang="en-US" dirty="0" smtClean="0"/>
              <a:t>	PORTA, 0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goto</a:t>
            </a:r>
            <a:r>
              <a:rPr lang="en-US" dirty="0" smtClean="0"/>
              <a:t>	</a:t>
            </a:r>
            <a:r>
              <a:rPr lang="en-US" dirty="0" err="1" smtClean="0"/>
              <a:t>ciklus</a:t>
            </a:r>
            <a:endParaRPr lang="en-US" dirty="0" smtClean="0"/>
          </a:p>
          <a:p>
            <a:r>
              <a:rPr lang="hu-HU" dirty="0" smtClean="0"/>
              <a:t>   cl</a:t>
            </a:r>
            <a:r>
              <a:rPr lang="en-US" dirty="0" err="1" smtClean="0"/>
              <a:t>rc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hu-HU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rr</a:t>
            </a:r>
            <a:r>
              <a:rPr lang="en-US" dirty="0" smtClean="0"/>
              <a:t>f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en-US" dirty="0" smtClean="0"/>
              <a:t>	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movlw</a:t>
            </a:r>
            <a:r>
              <a:rPr lang="en-US" dirty="0" smtClean="0"/>
              <a:t>	b'00001111‘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andwf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r>
              <a:rPr lang="en-US" dirty="0" smtClean="0"/>
              <a:t>, W</a:t>
            </a:r>
          </a:p>
          <a:p>
            <a:r>
              <a:rPr lang="en-US" dirty="0" smtClean="0"/>
              <a:t>	</a:t>
            </a:r>
          </a:p>
          <a:p>
            <a:r>
              <a:rPr lang="hu-HU" dirty="0" smtClean="0"/>
              <a:t>   </a:t>
            </a:r>
            <a:r>
              <a:rPr lang="en-US" dirty="0" smtClean="0"/>
              <a:t>call	</a:t>
            </a:r>
            <a:r>
              <a:rPr lang="en-US" dirty="0" err="1" smtClean="0"/>
              <a:t>DataTable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movwf</a:t>
            </a:r>
            <a:r>
              <a:rPr lang="en-US" dirty="0" smtClean="0"/>
              <a:t>	PORTB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goto</a:t>
            </a:r>
            <a:r>
              <a:rPr lang="en-US" dirty="0" smtClean="0"/>
              <a:t>	</a:t>
            </a:r>
            <a:r>
              <a:rPr lang="en-US" dirty="0" err="1" smtClean="0"/>
              <a:t>ciklus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971800" y="990600"/>
            <a:ext cx="2743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/>
              <a:t>DataTable</a:t>
            </a:r>
            <a:endParaRPr lang="en-US" sz="1600" dirty="0" smtClean="0"/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addwf</a:t>
            </a:r>
            <a:r>
              <a:rPr lang="en-US" sz="1600" dirty="0" smtClean="0"/>
              <a:t>	PCL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b'00111111'  ; 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b'00000110'  ; 1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b'01011011'  ; 2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b'01001111'  ; 3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b'01100110'  ; 4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b'00101101'  ; 5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b'00111101'  ; 6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b'00000111'  ; 7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b'01111111'  ; 8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b'01101111'  ; 9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b'01110111'  ; A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b'01111100'  ; b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b'00111001'  ; C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b'01011110'  ; d 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b'01111001'  ; E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b'01110001'  ; F</a:t>
            </a:r>
          </a:p>
          <a:p>
            <a:r>
              <a:rPr lang="hu-HU" sz="1600" dirty="0" smtClean="0"/>
              <a:t>   r</a:t>
            </a:r>
            <a:r>
              <a:rPr lang="en-US" sz="1600" dirty="0" err="1" smtClean="0"/>
              <a:t>eturn</a:t>
            </a:r>
            <a:endParaRPr lang="en-US" sz="1600" dirty="0" smtClean="0"/>
          </a:p>
          <a:p>
            <a:r>
              <a:rPr lang="hu-HU" sz="1600" dirty="0" smtClean="0"/>
              <a:t>   </a:t>
            </a:r>
            <a:r>
              <a:rPr lang="en-US" sz="1600" dirty="0" smtClean="0"/>
              <a:t>end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Debounce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0668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/>
              <a:t>Pritisak tastera:</a:t>
            </a:r>
            <a:endParaRPr lang="en-US" sz="2000" b="1" dirty="0"/>
          </a:p>
        </p:txBody>
      </p:sp>
      <p:pic>
        <p:nvPicPr>
          <p:cNvPr id="4" name="Picture 3" descr="d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0"/>
            <a:ext cx="3981450" cy="3476625"/>
          </a:xfrm>
          <a:prstGeom prst="rect">
            <a:avLst/>
          </a:prstGeom>
        </p:spPr>
      </p:pic>
      <p:pic>
        <p:nvPicPr>
          <p:cNvPr id="5" name="Picture 4" descr="boun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1143000"/>
            <a:ext cx="4051300" cy="174411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Debounce</a:t>
            </a:r>
            <a:endParaRPr lang="en-US" dirty="0"/>
          </a:p>
        </p:txBody>
      </p:sp>
      <p:pic>
        <p:nvPicPr>
          <p:cNvPr id="3" name="Picture 2" descr="al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95400"/>
            <a:ext cx="2575408" cy="4495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76600" y="160020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Loop2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btfsc</a:t>
            </a:r>
            <a:r>
              <a:rPr lang="en-US" dirty="0" smtClean="0"/>
              <a:t>	PORTA, 0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goto</a:t>
            </a:r>
            <a:r>
              <a:rPr lang="en-US" dirty="0" smtClean="0"/>
              <a:t>	Loop2</a:t>
            </a:r>
          </a:p>
          <a:p>
            <a:r>
              <a:rPr lang="en-US" dirty="0" smtClean="0"/>
              <a:t>	call	delay50</a:t>
            </a:r>
          </a:p>
          <a:p>
            <a:endParaRPr lang="en-US" dirty="0" smtClean="0"/>
          </a:p>
          <a:p>
            <a:r>
              <a:rPr lang="en-US" dirty="0" smtClean="0"/>
              <a:t>Loop3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btfss</a:t>
            </a:r>
            <a:r>
              <a:rPr lang="en-US" dirty="0" smtClean="0"/>
              <a:t>	PORTA, 0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goto</a:t>
            </a:r>
            <a:r>
              <a:rPr lang="en-US" dirty="0" smtClean="0"/>
              <a:t>	Loop3</a:t>
            </a:r>
          </a:p>
          <a:p>
            <a:r>
              <a:rPr lang="en-US" dirty="0" smtClean="0"/>
              <a:t>	call	delay50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303</Words>
  <Application>Microsoft Office PowerPoint</Application>
  <PresentationFormat>On-screen Show (4:3)</PresentationFormat>
  <Paragraphs>262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TMR0 bez korišćenja prekida</vt:lpstr>
      <vt:lpstr>TMR0 bez korišćenja prekida</vt:lpstr>
      <vt:lpstr>Prekid na RB4-RB7</vt:lpstr>
      <vt:lpstr>Prekid na RB4-RB7</vt:lpstr>
      <vt:lpstr>Pomeranje udesno, ulevo (rrf, rlf)</vt:lpstr>
      <vt:lpstr>Ispitni zadatak (jun 2019)</vt:lpstr>
      <vt:lpstr>Ispitni zadatak (jun 2019)</vt:lpstr>
      <vt:lpstr>Slide 8</vt:lpstr>
      <vt:lpstr>Generisanje slučajnog broja</vt:lpstr>
      <vt:lpstr>Slide 10</vt:lpstr>
      <vt:lpstr>Generisanje slučajnog broja</vt:lpstr>
      <vt:lpstr>Generisanje slučajnog broja</vt:lpstr>
      <vt:lpstr>Debounce</vt:lpstr>
      <vt:lpstr>Debounce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TMR0 megszakítás használata nélkül</dc:title>
  <dc:creator>Miki</dc:creator>
  <cp:lastModifiedBy>Miki</cp:lastModifiedBy>
  <cp:revision>16</cp:revision>
  <dcterms:created xsi:type="dcterms:W3CDTF">2020-04-27T07:13:21Z</dcterms:created>
  <dcterms:modified xsi:type="dcterms:W3CDTF">2020-04-27T09:52:04Z</dcterms:modified>
</cp:coreProperties>
</file>