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5" r:id="rId12"/>
    <p:sldId id="267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F406-76A6-4E2B-97A7-E4AB5FB60AD9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8534400" cy="2441575"/>
          </a:xfrm>
        </p:spPr>
        <p:txBody>
          <a:bodyPr>
            <a:noAutofit/>
          </a:bodyPr>
          <a:lstStyle/>
          <a:p>
            <a:r>
              <a:rPr lang="en-US" sz="5400" b="1" dirty="0" err="1" smtClean="0"/>
              <a:t>Analiza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programskog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kod</a:t>
            </a:r>
            <a:r>
              <a:rPr lang="en-US" sz="5400" b="1" dirty="0" smtClean="0"/>
              <a:t>-a</a:t>
            </a:r>
            <a:br>
              <a:rPr lang="en-US" sz="5400" b="1" dirty="0" smtClean="0"/>
            </a:br>
            <a:r>
              <a:rPr lang="en-US" sz="5400" b="1" dirty="0" smtClean="0"/>
              <a:t>List file (.</a:t>
            </a:r>
            <a:r>
              <a:rPr lang="en-US" sz="5400" b="1" dirty="0" err="1" smtClean="0"/>
              <a:t>lst</a:t>
            </a:r>
            <a:r>
              <a:rPr lang="en-US" sz="5400" b="1" dirty="0" smtClean="0"/>
              <a:t>)</a:t>
            </a:r>
            <a:br>
              <a:rPr lang="en-US" sz="5400" b="1" dirty="0" smtClean="0"/>
            </a:br>
            <a:r>
              <a:rPr lang="en-US" sz="5400" b="1" dirty="0" smtClean="0"/>
              <a:t>Hex file (.HEX)</a:t>
            </a:r>
            <a:endParaRPr lang="en-US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Hardver</a:t>
            </a:r>
            <a:endParaRPr lang="en-US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3810000" cy="4153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29200" y="1524000"/>
            <a:ext cx="3340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RB0, RB1, RB2, RB3 – ON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2286000"/>
            <a:ext cx="3421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RB4, RB5, RB6, RB7 – OFF</a:t>
            </a:r>
            <a:endParaRPr 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.</a:t>
            </a:r>
            <a:r>
              <a:rPr lang="en-US" b="1" dirty="0" err="1" smtClean="0"/>
              <a:t>asm</a:t>
            </a:r>
            <a:r>
              <a:rPr lang="en-US" b="1" dirty="0" smtClean="0"/>
              <a:t> file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1219200"/>
            <a:ext cx="33528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errorlevel</a:t>
            </a:r>
            <a:r>
              <a:rPr lang="en-US" sz="1600" dirty="0" smtClean="0"/>
              <a:t>  -205</a:t>
            </a:r>
          </a:p>
          <a:p>
            <a:endParaRPr lang="en-US" sz="1600" dirty="0" smtClean="0"/>
          </a:p>
          <a:p>
            <a:r>
              <a:rPr lang="en-US" sz="1600" dirty="0" smtClean="0"/>
              <a:t>PROCESSOR    16f84</a:t>
            </a:r>
          </a:p>
          <a:p>
            <a:r>
              <a:rPr lang="en-US" sz="1600" dirty="0" smtClean="0"/>
              <a:t>#include "p16f84.inc"</a:t>
            </a:r>
          </a:p>
          <a:p>
            <a:r>
              <a:rPr lang="en-US" sz="1600" dirty="0" smtClean="0"/>
              <a:t>__CONFIG	_XT_OSC &amp; _PWRTE_ON &amp; </a:t>
            </a:r>
          </a:p>
          <a:p>
            <a:r>
              <a:rPr lang="en-US" sz="1600" dirty="0" smtClean="0"/>
              <a:t>_WDT_OFF &amp; _CP_OFF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errorlevel</a:t>
            </a:r>
            <a:r>
              <a:rPr lang="en-US" sz="1600" dirty="0" smtClean="0"/>
              <a:t>  -203</a:t>
            </a:r>
          </a:p>
          <a:p>
            <a:r>
              <a:rPr lang="en-US" sz="1600" dirty="0" err="1" smtClean="0"/>
              <a:t>errorlevel</a:t>
            </a:r>
            <a:r>
              <a:rPr lang="en-US" sz="1600" dirty="0" smtClean="0"/>
              <a:t>  -302</a:t>
            </a:r>
          </a:p>
          <a:p>
            <a:endParaRPr lang="en-US" sz="1600" dirty="0" smtClean="0"/>
          </a:p>
          <a:p>
            <a:r>
              <a:rPr lang="en-US" sz="1600" dirty="0" smtClean="0"/>
              <a:t>org	0x00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  <a:p>
            <a:r>
              <a:rPr lang="en-US" sz="1600" dirty="0" smtClean="0"/>
              <a:t>org	0x04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3886200" y="1219200"/>
            <a:ext cx="2590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Main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bsf</a:t>
            </a:r>
            <a:r>
              <a:rPr lang="en-US" dirty="0" smtClean="0"/>
              <a:t>	STATUS, RP0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	TRISA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	TRISB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bcf</a:t>
            </a:r>
            <a:r>
              <a:rPr lang="en-US" dirty="0" smtClean="0"/>
              <a:t>	STATUS, RP0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movlw</a:t>
            </a:r>
            <a:r>
              <a:rPr lang="en-US" dirty="0" smtClean="0"/>
              <a:t>	   b'00001111‘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movwf</a:t>
            </a:r>
            <a:r>
              <a:rPr lang="en-US" dirty="0" smtClean="0"/>
              <a:t>    PORTB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Loop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Loop</a:t>
            </a:r>
          </a:p>
          <a:p>
            <a:endParaRPr lang="en-US" dirty="0" smtClean="0"/>
          </a:p>
          <a:p>
            <a:r>
              <a:rPr lang="en-US" dirty="0" smtClean="0"/>
              <a:t>end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.</a:t>
            </a:r>
            <a:r>
              <a:rPr lang="en-US" b="1" dirty="0" err="1" smtClean="0"/>
              <a:t>lst</a:t>
            </a:r>
            <a:r>
              <a:rPr lang="en-US" b="1" dirty="0" smtClean="0"/>
              <a:t> file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5638800" cy="588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.hex file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399"/>
            <a:ext cx="6329248" cy="373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Instrukcije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58959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Instrukcije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34861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344805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733800"/>
            <a:ext cx="47339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Instrukcije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57721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Instrukcije</a:t>
            </a:r>
            <a:endParaRPr lang="en-US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57721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81400"/>
            <a:ext cx="36576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Kocka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bacanje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483177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04800" y="5334000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https://people.vts.su.ac.rs/~pmiki/_DALJINSKA_NASTAVA_ASEMBLERI/11.05/PIC_Dice.mp4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Kocka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bacanje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76200" y="1143000"/>
            <a:ext cx="2819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PROCESSOR	16f84</a:t>
            </a:r>
          </a:p>
          <a:p>
            <a:r>
              <a:rPr lang="en-US" sz="1400" dirty="0" smtClean="0"/>
              <a:t>#include "p16f84.inc"</a:t>
            </a:r>
          </a:p>
          <a:p>
            <a:r>
              <a:rPr lang="en-US" sz="1400" dirty="0" smtClean="0"/>
              <a:t>__CONFIG _XT_OSC &amp; _WDT_OFF &amp; </a:t>
            </a:r>
          </a:p>
          <a:p>
            <a:r>
              <a:rPr lang="en-US" sz="1400" dirty="0" smtClean="0"/>
              <a:t>_PWRTE_ON &amp; _CP_OFF</a:t>
            </a:r>
          </a:p>
          <a:p>
            <a:r>
              <a:rPr lang="en-US" sz="1400" dirty="0" err="1" smtClean="0"/>
              <a:t>cblock</a:t>
            </a:r>
            <a:r>
              <a:rPr lang="en-US" sz="1400" dirty="0" smtClean="0"/>
              <a:t>	0x0c</a:t>
            </a:r>
          </a:p>
          <a:p>
            <a:r>
              <a:rPr lang="en-US" sz="1400" dirty="0" smtClean="0"/>
              <a:t>    Pointer</a:t>
            </a:r>
          </a:p>
          <a:p>
            <a:r>
              <a:rPr lang="en-US" sz="1400" dirty="0" smtClean="0"/>
              <a:t>    d1</a:t>
            </a:r>
          </a:p>
          <a:p>
            <a:r>
              <a:rPr lang="en-US" sz="1400" dirty="0" smtClean="0"/>
              <a:t>    d2</a:t>
            </a:r>
          </a:p>
          <a:p>
            <a:r>
              <a:rPr lang="en-US" sz="1400" dirty="0" smtClean="0"/>
              <a:t>    d3</a:t>
            </a:r>
          </a:p>
          <a:p>
            <a:r>
              <a:rPr lang="en-US" sz="1400" dirty="0" err="1" smtClean="0"/>
              <a:t>endc</a:t>
            </a:r>
            <a:endParaRPr lang="en-US" sz="1400" dirty="0" smtClean="0"/>
          </a:p>
          <a:p>
            <a:r>
              <a:rPr lang="en-US" sz="1400" dirty="0" smtClean="0"/>
              <a:t>	</a:t>
            </a:r>
          </a:p>
          <a:p>
            <a:r>
              <a:rPr lang="en-US" sz="1400" dirty="0" smtClean="0"/>
              <a:t>org      0x00</a:t>
            </a:r>
          </a:p>
          <a:p>
            <a:r>
              <a:rPr lang="en-US" sz="1400" dirty="0" err="1" smtClean="0"/>
              <a:t>goto</a:t>
            </a:r>
            <a:r>
              <a:rPr lang="en-US" sz="1400" dirty="0" smtClean="0"/>
              <a:t>    Main</a:t>
            </a:r>
          </a:p>
          <a:p>
            <a:r>
              <a:rPr lang="en-US" sz="1400" dirty="0" smtClean="0"/>
              <a:t>org      0x04</a:t>
            </a:r>
          </a:p>
          <a:p>
            <a:r>
              <a:rPr lang="en-US" sz="1400" dirty="0" err="1" smtClean="0"/>
              <a:t>goto</a:t>
            </a:r>
            <a:r>
              <a:rPr lang="en-US" sz="1400" dirty="0" smtClean="0"/>
              <a:t>   Main</a:t>
            </a:r>
          </a:p>
          <a:p>
            <a:r>
              <a:rPr lang="en-US" sz="1400" dirty="0" smtClean="0"/>
              <a:t>	</a:t>
            </a:r>
          </a:p>
          <a:p>
            <a:r>
              <a:rPr lang="en-US" sz="1400" dirty="0" smtClean="0"/>
              <a:t>Main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bsf</a:t>
            </a:r>
            <a:r>
              <a:rPr lang="en-US" sz="1400" dirty="0" smtClean="0"/>
              <a:t>	STATUS, RP0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TRISB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TRISA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bsf</a:t>
            </a:r>
            <a:r>
              <a:rPr lang="en-US" sz="1400" dirty="0" smtClean="0"/>
              <a:t>	TRISA,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bcf</a:t>
            </a:r>
            <a:r>
              <a:rPr lang="en-US" sz="1400" dirty="0" smtClean="0"/>
              <a:t>	STATUS, RP0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movlw</a:t>
            </a:r>
            <a:r>
              <a:rPr lang="en-US" sz="1400" dirty="0" smtClean="0"/>
              <a:t>	b'11111110‘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movwf</a:t>
            </a:r>
            <a:r>
              <a:rPr lang="en-US" sz="1400" dirty="0" smtClean="0"/>
              <a:t>	PORTB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3048000" y="1066800"/>
            <a:ext cx="1981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Loop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Pointer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btfsc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Loop</a:t>
            </a:r>
          </a:p>
          <a:p>
            <a:r>
              <a:rPr lang="en-US" sz="1400" dirty="0" smtClean="0"/>
              <a:t>    call	Delay10ms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btfsc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Loop</a:t>
            </a:r>
          </a:p>
          <a:p>
            <a:r>
              <a:rPr lang="en-US" sz="1400" dirty="0" smtClean="0"/>
              <a:t>    call	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Loop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6629400" y="990600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0</a:t>
            </a:r>
          </a:p>
          <a:p>
            <a:r>
              <a:rPr lang="en-US" sz="1400" dirty="0" smtClean="0"/>
              <a:t>    call	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movwf</a:t>
            </a:r>
            <a:r>
              <a:rPr lang="en-US" sz="1400" dirty="0" smtClean="0"/>
              <a:t>	PORTB</a:t>
            </a:r>
          </a:p>
          <a:p>
            <a:r>
              <a:rPr lang="en-US" sz="1400" dirty="0" smtClean="0"/>
              <a:t>    call	Delay20ms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$+5</a:t>
            </a:r>
          </a:p>
          <a:p>
            <a:r>
              <a:rPr lang="en-US" sz="1400" dirty="0" smtClean="0"/>
              <a:t>    call	Delay10ms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$+2</a:t>
            </a:r>
          </a:p>
          <a:p>
            <a:r>
              <a:rPr lang="en-US" sz="1400" dirty="0" smtClean="0"/>
              <a:t>    return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incf</a:t>
            </a:r>
            <a:r>
              <a:rPr lang="en-US" sz="1400" dirty="0" smtClean="0"/>
              <a:t>	Pointer,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W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sublw</a:t>
            </a:r>
            <a:r>
              <a:rPr lang="en-US" sz="1400" dirty="0" smtClean="0"/>
              <a:t>	6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STATUS, Z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Pointer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3048000" y="3429000"/>
            <a:ext cx="175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addwf</a:t>
            </a:r>
            <a:r>
              <a:rPr lang="en-US" sz="1400" dirty="0" smtClean="0"/>
              <a:t>	PCL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0x10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0x82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0x92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0xAA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0xBA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0xEE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6858000" y="5105400"/>
            <a:ext cx="137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Delay10ms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…</a:t>
            </a:r>
          </a:p>
          <a:p>
            <a:r>
              <a:rPr lang="en-US" sz="1400" dirty="0" smtClean="0"/>
              <a:t>Delay20ms</a:t>
            </a:r>
          </a:p>
          <a:p>
            <a:r>
              <a:rPr lang="en-US" sz="1400" dirty="0" smtClean="0"/>
              <a:t>    …</a:t>
            </a:r>
          </a:p>
          <a:p>
            <a:endParaRPr lang="en-US" sz="1400" dirty="0" smtClean="0"/>
          </a:p>
          <a:p>
            <a:r>
              <a:rPr lang="en-US" sz="1400" dirty="0" smtClean="0"/>
              <a:t>end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Kocka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bacanje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52400" y="1066800"/>
            <a:ext cx="1828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Delay10ms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d'6‘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d'11‘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d'255‘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$-5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$-9</a:t>
            </a:r>
          </a:p>
          <a:p>
            <a:r>
              <a:rPr lang="en-US" sz="1600" dirty="0" smtClean="0"/>
              <a:t>    return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57400" y="1066800"/>
            <a:ext cx="1905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Delay20ms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d'5‘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d'27‘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d'255‘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$-5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$-9</a:t>
            </a:r>
          </a:p>
          <a:p>
            <a:r>
              <a:rPr lang="en-US" sz="1600" dirty="0" smtClean="0"/>
              <a:t>    return</a:t>
            </a:r>
          </a:p>
          <a:p>
            <a:endParaRPr lang="en-US" sz="1600" dirty="0" smtClean="0"/>
          </a:p>
          <a:p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Kocka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bacanje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04800" y="1066800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0</a:t>
            </a:r>
          </a:p>
          <a:p>
            <a:r>
              <a:rPr lang="en-US" sz="1400" dirty="0" smtClean="0"/>
              <a:t>    call	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movwf</a:t>
            </a:r>
            <a:r>
              <a:rPr lang="en-US" sz="1400" dirty="0" smtClean="0"/>
              <a:t>	PORTB</a:t>
            </a:r>
          </a:p>
          <a:p>
            <a:r>
              <a:rPr lang="en-US" sz="1400" dirty="0" smtClean="0"/>
              <a:t>    call	Delay20ms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$+5</a:t>
            </a:r>
          </a:p>
          <a:p>
            <a:r>
              <a:rPr lang="en-US" sz="1400" dirty="0" smtClean="0"/>
              <a:t>    call	Delay10ms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$+2</a:t>
            </a:r>
          </a:p>
          <a:p>
            <a:r>
              <a:rPr lang="en-US" sz="1400" dirty="0" smtClean="0"/>
              <a:t>    return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incf</a:t>
            </a:r>
            <a:r>
              <a:rPr lang="en-US" sz="1400" dirty="0" smtClean="0"/>
              <a:t>	Pointer,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W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sublw</a:t>
            </a:r>
            <a:r>
              <a:rPr lang="en-US" sz="1400" dirty="0" smtClean="0"/>
              <a:t>	6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STATUS, Z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Pointer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819400" y="1066800"/>
            <a:ext cx="175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addwf</a:t>
            </a:r>
            <a:r>
              <a:rPr lang="en-US" sz="1400" dirty="0" smtClean="0"/>
              <a:t>	PCL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0x10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0x82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0x92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0xAA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0xBA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0xEE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2971800" y="3048000"/>
            <a:ext cx="137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Delay10ms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return</a:t>
            </a:r>
          </a:p>
          <a:p>
            <a:r>
              <a:rPr lang="en-US" sz="1400" dirty="0" smtClean="0"/>
              <a:t>Delay20ms</a:t>
            </a:r>
          </a:p>
          <a:p>
            <a:r>
              <a:rPr lang="en-US" sz="1400" dirty="0" smtClean="0"/>
              <a:t>    return</a:t>
            </a:r>
          </a:p>
          <a:p>
            <a:endParaRPr lang="en-US" sz="1400" dirty="0" smtClean="0"/>
          </a:p>
          <a:p>
            <a:r>
              <a:rPr lang="en-US" sz="1400" dirty="0" smtClean="0"/>
              <a:t>end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Izdvajanje</a:t>
            </a:r>
            <a:r>
              <a:rPr lang="en-US" b="1" dirty="0" smtClean="0"/>
              <a:t> </a:t>
            </a:r>
            <a:r>
              <a:rPr lang="en-US" b="1" dirty="0" err="1" smtClean="0"/>
              <a:t>cifara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1219200"/>
            <a:ext cx="2906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d’234’ = b’11101010’ </a:t>
            </a:r>
            <a:endParaRPr lang="en-US" sz="24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124200"/>
            <a:ext cx="41433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733800" y="5257800"/>
            <a:ext cx="1180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Jedinice</a:t>
            </a:r>
            <a:r>
              <a:rPr lang="en-US" b="1" dirty="0" smtClean="0"/>
              <a:t>=4</a:t>
            </a:r>
          </a:p>
          <a:p>
            <a:r>
              <a:rPr lang="en-US" b="1" dirty="0" smtClean="0"/>
              <a:t>   (var_1)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5257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Desetice</a:t>
            </a:r>
            <a:r>
              <a:rPr lang="en-US" b="1" dirty="0" smtClean="0"/>
              <a:t>=3</a:t>
            </a:r>
          </a:p>
          <a:p>
            <a:r>
              <a:rPr lang="en-US" b="1" dirty="0" smtClean="0"/>
              <a:t>   (var_10)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5257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</a:t>
            </a:r>
            <a:r>
              <a:rPr lang="en-US" b="1" dirty="0" err="1" smtClean="0"/>
              <a:t>Stotine</a:t>
            </a:r>
            <a:r>
              <a:rPr lang="en-US" b="1" dirty="0" smtClean="0"/>
              <a:t>=2</a:t>
            </a:r>
          </a:p>
          <a:p>
            <a:r>
              <a:rPr lang="en-US" b="1" dirty="0" smtClean="0"/>
              <a:t>  (var_100)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990600" y="1981200"/>
            <a:ext cx="1447800" cy="6858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1828800" y="2057400"/>
            <a:ext cx="1447800" cy="5334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38400" y="1600200"/>
            <a:ext cx="1828800" cy="13716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Izdvajanje</a:t>
            </a:r>
            <a:r>
              <a:rPr lang="en-US" b="1" dirty="0" smtClean="0"/>
              <a:t> </a:t>
            </a:r>
            <a:r>
              <a:rPr lang="en-US" b="1" dirty="0" err="1" smtClean="0"/>
              <a:t>cifara</a:t>
            </a:r>
            <a:r>
              <a:rPr lang="en-US" b="1" dirty="0" smtClean="0"/>
              <a:t> (getnums.asm)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066800"/>
            <a:ext cx="2971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PROCESSOR    16f84</a:t>
            </a:r>
          </a:p>
          <a:p>
            <a:r>
              <a:rPr lang="en-US" sz="1600" dirty="0" smtClean="0"/>
              <a:t>#include	"p16f84.inc"</a:t>
            </a:r>
          </a:p>
          <a:p>
            <a:r>
              <a:rPr lang="en-US" sz="1600" dirty="0" smtClean="0"/>
              <a:t>__CONFIG _XT_OSC &amp; _WDT_OFF &amp; </a:t>
            </a:r>
          </a:p>
          <a:p>
            <a:r>
              <a:rPr lang="en-US" sz="1600" dirty="0" smtClean="0"/>
              <a:t>_PWRTE_ON &amp; _CP_OFF</a:t>
            </a:r>
          </a:p>
          <a:p>
            <a:r>
              <a:rPr lang="en-US" sz="1600" dirty="0" smtClean="0"/>
              <a:t>#include	"bank.inc"</a:t>
            </a:r>
          </a:p>
          <a:p>
            <a:r>
              <a:rPr lang="en-US" sz="1600" dirty="0" smtClean="0"/>
              <a:t>#include	"digit.inc"</a:t>
            </a:r>
          </a:p>
          <a:p>
            <a:r>
              <a:rPr lang="en-US" sz="1600" dirty="0" err="1" smtClean="0"/>
              <a:t>cblock</a:t>
            </a:r>
            <a:r>
              <a:rPr lang="en-US" sz="1600" dirty="0" smtClean="0"/>
              <a:t>	0x0c</a:t>
            </a:r>
          </a:p>
          <a:p>
            <a:r>
              <a:rPr lang="en-US" sz="1600" dirty="0" smtClean="0"/>
              <a:t>        var_100</a:t>
            </a:r>
          </a:p>
          <a:p>
            <a:r>
              <a:rPr lang="en-US" sz="1600" dirty="0" smtClean="0"/>
              <a:t>        var_10</a:t>
            </a:r>
          </a:p>
          <a:p>
            <a:r>
              <a:rPr lang="en-US" sz="1600" dirty="0" smtClean="0"/>
              <a:t>        var_1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r>
              <a:rPr lang="en-US" sz="1600" dirty="0" smtClean="0"/>
              <a:t>        temp</a:t>
            </a:r>
          </a:p>
          <a:p>
            <a:r>
              <a:rPr lang="en-US" sz="1600" dirty="0" err="1" smtClean="0"/>
              <a:t>endc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org	0x00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  <a:p>
            <a:r>
              <a:rPr lang="en-US" sz="1600" dirty="0" smtClean="0"/>
              <a:t>org	0x04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3200400" y="1066800"/>
            <a:ext cx="22098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Main</a:t>
            </a:r>
          </a:p>
          <a:p>
            <a:r>
              <a:rPr lang="en-US" sz="1600" dirty="0" smtClean="0"/>
              <a:t>    bank1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TRISB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b'00000001‘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TRISA</a:t>
            </a:r>
          </a:p>
          <a:p>
            <a:r>
              <a:rPr lang="en-US" sz="1600" dirty="0" smtClean="0"/>
              <a:t>    bank0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PORTB</a:t>
            </a:r>
          </a:p>
          <a:p>
            <a:endParaRPr lang="en-US" sz="1600" dirty="0" smtClean="0"/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d'234'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    digit	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Loop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Loop</a:t>
            </a:r>
          </a:p>
          <a:p>
            <a:endParaRPr lang="en-US" sz="1600" dirty="0" smtClean="0"/>
          </a:p>
          <a:p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34400" cy="11430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Makro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izdvajanje</a:t>
            </a:r>
            <a:r>
              <a:rPr lang="en-US" b="1" dirty="0" smtClean="0"/>
              <a:t> </a:t>
            </a:r>
            <a:r>
              <a:rPr lang="en-US" b="1" dirty="0" err="1" smtClean="0"/>
              <a:t>cifara</a:t>
            </a:r>
            <a:r>
              <a:rPr lang="en-US" b="1" dirty="0" smtClean="0"/>
              <a:t> (digit.inc)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81000" y="990600"/>
            <a:ext cx="2286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digit     macro     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     local	Loop100</a:t>
            </a:r>
          </a:p>
          <a:p>
            <a:r>
              <a:rPr lang="en-US" sz="1600" dirty="0" smtClean="0"/>
              <a:t>     local	Loop10</a:t>
            </a:r>
          </a:p>
          <a:p>
            <a:endParaRPr lang="en-US" sz="1600" dirty="0" smtClean="0"/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var_100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var_10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var_1</a:t>
            </a:r>
          </a:p>
          <a:p>
            <a:endParaRPr lang="en-US" sz="1600" dirty="0" smtClean="0"/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movf</a:t>
            </a:r>
            <a:r>
              <a:rPr lang="en-US" sz="1600" dirty="0" smtClean="0"/>
              <a:t>	   </a:t>
            </a:r>
            <a:r>
              <a:rPr lang="en-US" sz="1600" dirty="0" err="1" smtClean="0"/>
              <a:t>rez</a:t>
            </a:r>
            <a:r>
              <a:rPr lang="en-US" sz="1600" dirty="0" smtClean="0"/>
              <a:t>, W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   temp</a:t>
            </a:r>
          </a:p>
          <a:p>
            <a:r>
              <a:rPr lang="en-US" sz="1600" dirty="0" smtClean="0"/>
              <a:t>     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   d'100‘</a:t>
            </a:r>
          </a:p>
          <a:p>
            <a:r>
              <a:rPr lang="en-US" sz="1600" dirty="0" smtClean="0"/>
              <a:t>Loop100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incf</a:t>
            </a:r>
            <a:r>
              <a:rPr lang="en-US" sz="1600" dirty="0" smtClean="0"/>
              <a:t>	 var_100, f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subwf</a:t>
            </a:r>
            <a:r>
              <a:rPr lang="en-US" sz="1600" dirty="0" smtClean="0"/>
              <a:t>	 temp, f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btfsc</a:t>
            </a:r>
            <a:r>
              <a:rPr lang="en-US" sz="1600" dirty="0" smtClean="0"/>
              <a:t> 	 STATUS, C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 Loop100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decf</a:t>
            </a:r>
            <a:r>
              <a:rPr lang="en-US" sz="1600" dirty="0" smtClean="0"/>
              <a:t>	 var_100, f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 temp, f</a:t>
            </a:r>
          </a:p>
          <a:p>
            <a:endParaRPr lang="en-US" sz="1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895600" y="990600"/>
            <a:ext cx="2286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    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    d'10'</a:t>
            </a:r>
          </a:p>
          <a:p>
            <a:r>
              <a:rPr lang="en-US" sz="1600" dirty="0" smtClean="0"/>
              <a:t>Loop10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incf</a:t>
            </a:r>
            <a:r>
              <a:rPr lang="en-US" sz="1600" dirty="0" smtClean="0"/>
              <a:t>         var_10, f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subwf</a:t>
            </a:r>
            <a:r>
              <a:rPr lang="en-US" sz="1600" dirty="0" smtClean="0"/>
              <a:t>     temp, f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btfsc</a:t>
            </a:r>
            <a:r>
              <a:rPr lang="en-US" sz="1600" dirty="0" smtClean="0"/>
              <a:t>       STATUS, C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       Loop10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decf</a:t>
            </a:r>
            <a:r>
              <a:rPr lang="en-US" sz="1600" dirty="0" smtClean="0"/>
              <a:t>        var_10, f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    temp, f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movf</a:t>
            </a:r>
            <a:r>
              <a:rPr lang="en-US" sz="1600" dirty="0" smtClean="0"/>
              <a:t>      temp, W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   var_1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endm</a:t>
            </a:r>
            <a:r>
              <a:rPr lang="en-US" sz="1600" dirty="0" smtClean="0"/>
              <a:t>	</a:t>
            </a:r>
          </a:p>
          <a:p>
            <a:r>
              <a:rPr lang="en-US" sz="1600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Generisanje slučajnog broja</a:t>
            </a:r>
            <a:endParaRPr lang="en-US" b="1" dirty="0"/>
          </a:p>
        </p:txBody>
      </p:sp>
      <p:pic>
        <p:nvPicPr>
          <p:cNvPr id="3" name="Picture 2" descr="rnd7se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0"/>
            <a:ext cx="6883400" cy="446737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Generisanje slučajnog broja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3352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PROCESSOR</a:t>
            </a:r>
            <a:r>
              <a:rPr lang="hu-HU" sz="1600" dirty="0" smtClean="0"/>
              <a:t>  </a:t>
            </a:r>
            <a:r>
              <a:rPr lang="en-US" sz="1600" dirty="0" smtClean="0"/>
              <a:t>16f84</a:t>
            </a:r>
          </a:p>
          <a:p>
            <a:r>
              <a:rPr lang="en-US" sz="1600" dirty="0" smtClean="0"/>
              <a:t>#include	"p16f84.inc"</a:t>
            </a:r>
          </a:p>
          <a:p>
            <a:r>
              <a:rPr lang="en-US" sz="1600" dirty="0" smtClean="0"/>
              <a:t>__CONFIG _XT_OSC &amp; _WDT_OFF</a:t>
            </a:r>
            <a:endParaRPr lang="hu-HU" sz="1600" dirty="0" smtClean="0"/>
          </a:p>
          <a:p>
            <a:r>
              <a:rPr lang="en-US" sz="1600" dirty="0" smtClean="0"/>
              <a:t> &amp; _PWRTE_ON &amp; _CP_OFF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cblock</a:t>
            </a:r>
            <a:r>
              <a:rPr lang="en-US" sz="1600" dirty="0" smtClean="0"/>
              <a:t>	0x0c</a:t>
            </a:r>
          </a:p>
          <a:p>
            <a:r>
              <a:rPr lang="hu-HU" sz="1600" dirty="0"/>
              <a:t> </a:t>
            </a:r>
            <a:r>
              <a:rPr lang="hu-HU" sz="1600" dirty="0" smtClean="0"/>
              <a:t>  </a:t>
            </a:r>
            <a:r>
              <a:rPr lang="en-US" sz="1600" dirty="0" err="1" smtClean="0"/>
              <a:t>rnd</a:t>
            </a:r>
            <a:endParaRPr lang="en-US" sz="1600" dirty="0" smtClean="0"/>
          </a:p>
          <a:p>
            <a:r>
              <a:rPr lang="en-US" sz="1600" dirty="0" err="1" smtClean="0"/>
              <a:t>endc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hu-HU" sz="1600" dirty="0" smtClean="0"/>
              <a:t>   o</a:t>
            </a:r>
            <a:r>
              <a:rPr lang="en-US" sz="1600" dirty="0" err="1" smtClean="0"/>
              <a:t>rg</a:t>
            </a:r>
            <a:r>
              <a:rPr lang="hu-HU" sz="1600" dirty="0" smtClean="0"/>
              <a:t> </a:t>
            </a:r>
            <a:r>
              <a:rPr lang="en-US" sz="1600" dirty="0" smtClean="0"/>
              <a:t>	0x00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r>
              <a:rPr lang="hu-HU" sz="1600" dirty="0" smtClean="0"/>
              <a:t>   </a:t>
            </a:r>
            <a:r>
              <a:rPr lang="en-US" sz="1600" dirty="0" smtClean="0"/>
              <a:t>org	0x04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r>
              <a:rPr lang="en-US" sz="1600" dirty="0" smtClean="0"/>
              <a:t>Main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bsf</a:t>
            </a:r>
            <a:r>
              <a:rPr lang="en-US" sz="1600" dirty="0" smtClean="0"/>
              <a:t>	STATUS, RP0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TRISB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b'00000001‘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TRISA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bcf</a:t>
            </a:r>
            <a:r>
              <a:rPr lang="en-US" sz="1600" dirty="0" smtClean="0"/>
              <a:t>	STATUS, RP0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</a:t>
            </a:r>
            <a:r>
              <a:rPr lang="en-US" sz="1600" dirty="0" err="1" smtClean="0"/>
              <a:t>rnd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3276600" y="990600"/>
            <a:ext cx="251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incf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btfsc</a:t>
            </a:r>
            <a:r>
              <a:rPr lang="en-US" dirty="0" smtClean="0"/>
              <a:t>	PORTA, 0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cl</a:t>
            </a:r>
            <a:r>
              <a:rPr lang="en-US" dirty="0" err="1" smtClean="0"/>
              <a:t>rc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hu-HU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rr</a:t>
            </a:r>
            <a:r>
              <a:rPr lang="en-US" dirty="0" smtClean="0"/>
              <a:t>f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movlw</a:t>
            </a:r>
            <a:r>
              <a:rPr lang="en-US" dirty="0" smtClean="0"/>
              <a:t>	b'00001111‘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andwf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r>
              <a:rPr lang="en-US" dirty="0" smtClean="0"/>
              <a:t>, W</a:t>
            </a:r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smtClean="0"/>
              <a:t>call	</a:t>
            </a:r>
            <a:r>
              <a:rPr lang="en-US" dirty="0" err="1" smtClean="0"/>
              <a:t>DataTable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movwf</a:t>
            </a:r>
            <a:r>
              <a:rPr lang="en-US" dirty="0" smtClean="0"/>
              <a:t>	PORTB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19800" y="914400"/>
            <a:ext cx="2743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DataTable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PCL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b'00111111'  ; 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b'00000110'  ; 1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b'01011011'  ; 2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b'01001111'  ; 3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b'01100110'  ; 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b'00101101'  ; 5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b'00111101'  ; 6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b'00000111'  ; 7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b'01111111'  ; 8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b'01101111'  ; 9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b'01110111'  ; 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b'01111100'  ; 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b'00111001'  ; C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b'01011110'  ; d 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b'01111001'  ; E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b'01110001'  ; F</a:t>
            </a:r>
          </a:p>
          <a:p>
            <a:r>
              <a:rPr lang="hu-HU" sz="1600" dirty="0" smtClean="0"/>
              <a:t>   r</a:t>
            </a:r>
            <a:r>
              <a:rPr lang="en-US" sz="1600" dirty="0" err="1" smtClean="0"/>
              <a:t>eturn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Generisanje slučajnog broja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251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incf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btfsc</a:t>
            </a:r>
            <a:r>
              <a:rPr lang="en-US" dirty="0" smtClean="0"/>
              <a:t>	PORTA, 0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cl</a:t>
            </a:r>
            <a:r>
              <a:rPr lang="en-US" dirty="0" err="1" smtClean="0"/>
              <a:t>rc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hu-HU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rr</a:t>
            </a:r>
            <a:r>
              <a:rPr lang="en-US" dirty="0" smtClean="0"/>
              <a:t>f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movlw</a:t>
            </a:r>
            <a:r>
              <a:rPr lang="en-US" dirty="0" smtClean="0"/>
              <a:t>	b'00001111‘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andwf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r>
              <a:rPr lang="en-US" dirty="0" smtClean="0"/>
              <a:t>, W</a:t>
            </a:r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smtClean="0"/>
              <a:t>call	</a:t>
            </a:r>
            <a:r>
              <a:rPr lang="en-US" dirty="0" err="1" smtClean="0"/>
              <a:t>DataTable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movwf</a:t>
            </a:r>
            <a:r>
              <a:rPr lang="en-US" dirty="0" smtClean="0"/>
              <a:t>	PORTB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24200" y="1066800"/>
            <a:ext cx="2743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DataTable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PCL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b'00111111'  ; 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b'00000110'  ; 1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b'01011011'  ; 2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b'01001111'  ; 3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b'01100110'  ; 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b'00101101'  ; 5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b'00111101'  ; 6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b'00000111'  ; 7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b'01111111'  ; 8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b'01101111'  ; 9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b'01110111'  ; 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b'01111100'  ; 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b'00111001'  ; C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b'01011110'  ; d 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b'01111001'  ; E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b'01110001'  ; F</a:t>
            </a:r>
          </a:p>
          <a:p>
            <a:r>
              <a:rPr lang="hu-HU" sz="1600" dirty="0" smtClean="0"/>
              <a:t>   r</a:t>
            </a:r>
            <a:r>
              <a:rPr lang="en-US" sz="1600" dirty="0" err="1" smtClean="0"/>
              <a:t>eturn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221</Words>
  <Application>Microsoft Office PowerPoint</Application>
  <PresentationFormat>On-screen Show (4:3)</PresentationFormat>
  <Paragraphs>349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Analiza programskog kod-a List file (.lst) Hex file (.HEX)</vt:lpstr>
      <vt:lpstr>Hardver</vt:lpstr>
      <vt:lpstr>.asm file</vt:lpstr>
      <vt:lpstr>.lst file</vt:lpstr>
      <vt:lpstr>.hex file</vt:lpstr>
      <vt:lpstr>Instrukcije</vt:lpstr>
      <vt:lpstr>Instrukcije</vt:lpstr>
      <vt:lpstr>Instrukcije</vt:lpstr>
      <vt:lpstr>Instrukcije</vt:lpstr>
      <vt:lpstr>Kocka za bacanje</vt:lpstr>
      <vt:lpstr>Kocka za bacanje</vt:lpstr>
      <vt:lpstr>Kocka za bacanje</vt:lpstr>
      <vt:lpstr>Kocka za bacanje</vt:lpstr>
      <vt:lpstr>Slide 14</vt:lpstr>
      <vt:lpstr>Izdvajanje cifara</vt:lpstr>
      <vt:lpstr>Izdvajanje cifara (getnums.asm)</vt:lpstr>
      <vt:lpstr>Makro za izdvajanje cifara (digit.inc)</vt:lpstr>
      <vt:lpstr>Generisanje slučajnog broja</vt:lpstr>
      <vt:lpstr>Slide 19</vt:lpstr>
      <vt:lpstr>Generisanje slučajnog broja</vt:lpstr>
      <vt:lpstr>Generisanje slučajnog broja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programskog kod-a List file (.lst) Hex file (.HEX)</dc:title>
  <dc:creator>Miki</dc:creator>
  <cp:lastModifiedBy>Miki</cp:lastModifiedBy>
  <cp:revision>35</cp:revision>
  <dcterms:created xsi:type="dcterms:W3CDTF">2020-05-10T21:45:27Z</dcterms:created>
  <dcterms:modified xsi:type="dcterms:W3CDTF">2020-05-18T06:30:40Z</dcterms:modified>
</cp:coreProperties>
</file>