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0B14-8185-46BC-B70D-34D3D2FE4346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70B14-8185-46BC-B70D-34D3D2FE4346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FEC9A-ECD6-4DE7-B54E-E199E060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VE</a:t>
            </a:r>
            <a:r>
              <a:rPr lang="sr-Latn-RS" sz="6000" b="1" dirty="0" smtClean="0"/>
              <a:t>Ž</a:t>
            </a:r>
            <a:r>
              <a:rPr lang="en-US" sz="6000" b="1" dirty="0" smtClean="0"/>
              <a:t>BA 05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124200"/>
            <a:ext cx="8686800" cy="2895600"/>
          </a:xfrm>
        </p:spPr>
        <p:txBody>
          <a:bodyPr>
            <a:no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</a:rPr>
              <a:t>Promena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intenziteta</a:t>
            </a:r>
            <a:r>
              <a:rPr lang="en-US" sz="6000" b="1" dirty="0" smtClean="0">
                <a:solidFill>
                  <a:srgbClr val="FF0000"/>
                </a:solidFill>
              </a:rPr>
              <a:t> LED-a </a:t>
            </a:r>
            <a:r>
              <a:rPr lang="en-US" sz="6000" b="1" dirty="0" err="1" smtClean="0">
                <a:solidFill>
                  <a:srgbClr val="FF0000"/>
                </a:solidFill>
              </a:rPr>
              <a:t>kori</a:t>
            </a:r>
            <a:r>
              <a:rPr lang="sr-Latn-RS" sz="6000" b="1" dirty="0" smtClean="0">
                <a:solidFill>
                  <a:srgbClr val="FF0000"/>
                </a:solidFill>
              </a:rPr>
              <a:t>šć</a:t>
            </a:r>
            <a:r>
              <a:rPr lang="en-US" sz="6000" b="1" dirty="0" err="1" smtClean="0">
                <a:solidFill>
                  <a:srgbClr val="FF0000"/>
                </a:solidFill>
              </a:rPr>
              <a:t>enjem</a:t>
            </a:r>
            <a:r>
              <a:rPr lang="en-US" sz="6000" b="1" dirty="0" smtClean="0">
                <a:solidFill>
                  <a:srgbClr val="FF0000"/>
                </a:solidFill>
              </a:rPr>
              <a:t> PWM</a:t>
            </a:r>
            <a:r>
              <a:rPr lang="sr-Latn-RS" sz="6000" b="1" dirty="0" smtClean="0">
                <a:solidFill>
                  <a:srgbClr val="FF0000"/>
                </a:solidFill>
              </a:rPr>
              <a:t> modula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Zadatak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Sastaviti</a:t>
            </a:r>
            <a:r>
              <a:rPr lang="en-US" dirty="0" smtClean="0"/>
              <a:t> </a:t>
            </a:r>
            <a:r>
              <a:rPr lang="en-US" dirty="0" err="1" smtClean="0"/>
              <a:t>hardver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napisati</a:t>
            </a:r>
            <a:r>
              <a:rPr lang="en-US" dirty="0" smtClean="0"/>
              <a:t> </a:t>
            </a:r>
            <a:r>
              <a:rPr lang="en-US" dirty="0" err="1" smtClean="0"/>
              <a:t>softver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promenu</a:t>
            </a:r>
            <a:r>
              <a:rPr lang="en-US" dirty="0" smtClean="0"/>
              <a:t> </a:t>
            </a:r>
            <a:r>
              <a:rPr lang="en-US" dirty="0" err="1" smtClean="0"/>
              <a:t>intenziteta</a:t>
            </a:r>
            <a:r>
              <a:rPr lang="en-US" dirty="0" smtClean="0"/>
              <a:t> </a:t>
            </a:r>
            <a:r>
              <a:rPr lang="en-US" dirty="0" err="1" smtClean="0"/>
              <a:t>osvetljenja</a:t>
            </a:r>
            <a:r>
              <a:rPr lang="en-US" dirty="0" smtClean="0"/>
              <a:t> LED-a </a:t>
            </a:r>
            <a:r>
              <a:rPr lang="en-US" dirty="0" err="1" smtClean="0"/>
              <a:t>kori</a:t>
            </a:r>
            <a:r>
              <a:rPr lang="sr-Latn-RS" dirty="0" smtClean="0"/>
              <a:t>šć</a:t>
            </a:r>
            <a:r>
              <a:rPr lang="en-US" dirty="0" err="1" smtClean="0"/>
              <a:t>enjem</a:t>
            </a:r>
            <a:r>
              <a:rPr lang="en-US" dirty="0" smtClean="0"/>
              <a:t> PWM </a:t>
            </a:r>
            <a:r>
              <a:rPr lang="en-US" dirty="0" err="1" smtClean="0"/>
              <a:t>modula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Intenzitet</a:t>
            </a:r>
            <a:r>
              <a:rPr lang="en-US" dirty="0" smtClean="0"/>
              <a:t> LED-a </a:t>
            </a:r>
            <a:r>
              <a:rPr lang="en-US" dirty="0" err="1" smtClean="0"/>
              <a:t>menjati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0% do 100%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nazad</a:t>
            </a:r>
            <a:r>
              <a:rPr lang="en-US" dirty="0" smtClean="0"/>
              <a:t> do 0%.</a:t>
            </a:r>
          </a:p>
          <a:p>
            <a:r>
              <a:rPr lang="en-US" dirty="0" err="1" smtClean="0"/>
              <a:t>Svaki</a:t>
            </a:r>
            <a:r>
              <a:rPr lang="en-US" dirty="0" smtClean="0"/>
              <a:t> polo</a:t>
            </a:r>
            <a:r>
              <a:rPr lang="sr-Latn-RS" dirty="0" smtClean="0"/>
              <a:t>ž</a:t>
            </a:r>
            <a:r>
              <a:rPr lang="en-US" dirty="0" err="1" smtClean="0"/>
              <a:t>aj</a:t>
            </a:r>
            <a:r>
              <a:rPr lang="en-US" dirty="0" smtClean="0"/>
              <a:t> </a:t>
            </a:r>
            <a:r>
              <a:rPr lang="en-US" dirty="0" err="1" smtClean="0"/>
              <a:t>dr</a:t>
            </a:r>
            <a:r>
              <a:rPr lang="sr-Latn-RS" dirty="0" smtClean="0"/>
              <a:t>ž</a:t>
            </a:r>
            <a:r>
              <a:rPr lang="en-US" dirty="0" err="1" smtClean="0"/>
              <a:t>ati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30ms.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Hardver</a:t>
            </a:r>
            <a:endParaRPr lang="en-US" b="1" dirty="0"/>
          </a:p>
        </p:txBody>
      </p:sp>
      <p:pic>
        <p:nvPicPr>
          <p:cNvPr id="4" name="Picture 3" descr="fade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4252662" cy="5181600"/>
          </a:xfrm>
          <a:prstGeom prst="rect">
            <a:avLst/>
          </a:prstGeom>
        </p:spPr>
      </p:pic>
      <p:pic>
        <p:nvPicPr>
          <p:cNvPr id="5" name="Picture 4" descr="fade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600200"/>
            <a:ext cx="4360122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Softver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led = 9;           		// the PWM pin the LED is attached to</a:t>
            </a:r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brightness = 0;    	// how bright the LED is</a:t>
            </a:r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fadeAmount</a:t>
            </a:r>
            <a:r>
              <a:rPr lang="en-US" sz="2000" dirty="0" smtClean="0"/>
              <a:t> = 5;    	// how many points to fade the LED by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// the setup routine runs once when you press reset:</a:t>
            </a:r>
          </a:p>
          <a:p>
            <a:pPr>
              <a:buNone/>
            </a:pPr>
            <a:r>
              <a:rPr lang="en-US" sz="2000" dirty="0" smtClean="0"/>
              <a:t>void setup() {</a:t>
            </a:r>
          </a:p>
          <a:p>
            <a:pPr>
              <a:buNone/>
            </a:pPr>
            <a:r>
              <a:rPr lang="en-US" sz="2000" dirty="0" smtClean="0"/>
              <a:t> // declare pin 9 to be an output:</a:t>
            </a:r>
          </a:p>
          <a:p>
            <a:pPr>
              <a:buNone/>
            </a:pPr>
            <a:r>
              <a:rPr lang="en-US" sz="2000" dirty="0" smtClean="0"/>
              <a:t>  </a:t>
            </a:r>
            <a:r>
              <a:rPr lang="en-US" sz="2000" dirty="0" err="1" smtClean="0"/>
              <a:t>pinMode</a:t>
            </a:r>
            <a:r>
              <a:rPr lang="en-US" sz="2000" dirty="0" smtClean="0"/>
              <a:t>(led, OUTPUT);</a:t>
            </a:r>
          </a:p>
          <a:p>
            <a:pPr>
              <a:buNone/>
            </a:pPr>
            <a:r>
              <a:rPr lang="en-US" sz="2000" dirty="0" smtClean="0"/>
              <a:t>}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Softver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void loop() {</a:t>
            </a:r>
          </a:p>
          <a:p>
            <a:pPr>
              <a:buNone/>
            </a:pPr>
            <a:r>
              <a:rPr lang="en-US" sz="2000" dirty="0" smtClean="0"/>
              <a:t>  // set the brightness of pin 9:</a:t>
            </a:r>
          </a:p>
          <a:p>
            <a:pPr>
              <a:buNone/>
            </a:pPr>
            <a:r>
              <a:rPr lang="en-US" sz="2000" dirty="0" smtClean="0"/>
              <a:t>  </a:t>
            </a:r>
            <a:r>
              <a:rPr lang="en-US" sz="2000" dirty="0" err="1" smtClean="0"/>
              <a:t>analogWrite</a:t>
            </a:r>
            <a:r>
              <a:rPr lang="en-US" sz="2000" dirty="0" smtClean="0"/>
              <a:t>(led, brightness);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// change the brightness for next time through the loop:</a:t>
            </a:r>
          </a:p>
          <a:p>
            <a:pPr>
              <a:buNone/>
            </a:pPr>
            <a:r>
              <a:rPr lang="en-US" sz="2000" dirty="0" smtClean="0"/>
              <a:t>  brightness = brightness + </a:t>
            </a:r>
            <a:r>
              <a:rPr lang="en-US" sz="2000" dirty="0" err="1" smtClean="0"/>
              <a:t>fadeAmount</a:t>
            </a:r>
            <a:r>
              <a:rPr lang="en-US" sz="2000" dirty="0" smtClean="0"/>
              <a:t>;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// reverse the direction of the fading at the ends of the fade:</a:t>
            </a:r>
          </a:p>
          <a:p>
            <a:pPr>
              <a:buNone/>
            </a:pPr>
            <a:r>
              <a:rPr lang="en-US" sz="2000" dirty="0" smtClean="0"/>
              <a:t>  if (brightness &lt;= 0 || brightness &gt;= 255) {</a:t>
            </a:r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dirty="0" err="1" smtClean="0"/>
              <a:t>fadeAmount</a:t>
            </a:r>
            <a:r>
              <a:rPr lang="en-US" sz="2000" dirty="0" smtClean="0"/>
              <a:t> = -</a:t>
            </a:r>
            <a:r>
              <a:rPr lang="en-US" sz="2000" dirty="0" err="1" smtClean="0"/>
              <a:t>fadeAmount</a:t>
            </a:r>
            <a:r>
              <a:rPr lang="en-US" sz="2000" dirty="0" smtClean="0"/>
              <a:t>;</a:t>
            </a:r>
          </a:p>
          <a:p>
            <a:pPr>
              <a:buNone/>
            </a:pPr>
            <a:r>
              <a:rPr lang="en-US" sz="2000" dirty="0" smtClean="0"/>
              <a:t>  }</a:t>
            </a:r>
          </a:p>
          <a:p>
            <a:pPr>
              <a:buNone/>
            </a:pPr>
            <a:r>
              <a:rPr lang="en-US" sz="2000" dirty="0" smtClean="0"/>
              <a:t>  // wait for 30 milliseconds to see the dimming effect</a:t>
            </a:r>
          </a:p>
          <a:p>
            <a:pPr>
              <a:buNone/>
            </a:pPr>
            <a:r>
              <a:rPr lang="en-US" sz="2000" dirty="0" smtClean="0"/>
              <a:t>  delay(30);</a:t>
            </a:r>
          </a:p>
          <a:p>
            <a:pPr>
              <a:buNone/>
            </a:pPr>
            <a:r>
              <a:rPr lang="en-US" sz="2000" dirty="0" smtClean="0"/>
              <a:t>}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Analiza</a:t>
            </a:r>
            <a:r>
              <a:rPr lang="en-US" b="1" dirty="0" smtClean="0"/>
              <a:t> </a:t>
            </a:r>
            <a:r>
              <a:rPr lang="en-US" b="1" dirty="0" err="1" smtClean="0"/>
              <a:t>programskog</a:t>
            </a:r>
            <a:r>
              <a:rPr lang="en-US" b="1" dirty="0" smtClean="0"/>
              <a:t> </a:t>
            </a:r>
            <a:r>
              <a:rPr lang="en-US" b="1" dirty="0" err="1" smtClean="0"/>
              <a:t>koda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 </a:t>
            </a:r>
            <a:r>
              <a:rPr lang="en-US" dirty="0" err="1" smtClean="0"/>
              <a:t>ovom</a:t>
            </a:r>
            <a:r>
              <a:rPr lang="en-US" dirty="0" smtClean="0"/>
              <a:t> </a:t>
            </a:r>
            <a:r>
              <a:rPr lang="en-US" dirty="0" err="1" smtClean="0"/>
              <a:t>primeru</a:t>
            </a:r>
            <a:r>
              <a:rPr lang="en-US" dirty="0" smtClean="0"/>
              <a:t> </a:t>
            </a:r>
            <a:r>
              <a:rPr lang="en-US" dirty="0" err="1" smtClean="0"/>
              <a:t>koristi</a:t>
            </a:r>
            <a:r>
              <a:rPr lang="en-US" dirty="0" smtClean="0"/>
              <a:t> se </a:t>
            </a:r>
            <a:r>
              <a:rPr lang="en-US" dirty="0" err="1" smtClean="0"/>
              <a:t>funkcija</a:t>
            </a:r>
            <a:r>
              <a:rPr lang="en-US" b="1" i="1" dirty="0" smtClean="0"/>
              <a:t> </a:t>
            </a:r>
            <a:r>
              <a:rPr lang="en-US" b="1" i="1" dirty="0" err="1" smtClean="0"/>
              <a:t>analogWrite</a:t>
            </a:r>
            <a:r>
              <a:rPr lang="en-US" b="1" i="1" dirty="0" smtClean="0"/>
              <a:t>()</a:t>
            </a:r>
            <a:r>
              <a:rPr lang="en-US" dirty="0" smtClean="0"/>
              <a:t>.</a:t>
            </a:r>
          </a:p>
          <a:p>
            <a:r>
              <a:rPr lang="en-US" b="1" i="1" dirty="0" err="1" smtClean="0"/>
              <a:t>analogWrite</a:t>
            </a:r>
            <a:r>
              <a:rPr lang="en-US" b="1" i="1" dirty="0" smtClean="0"/>
              <a:t>()</a:t>
            </a:r>
            <a:r>
              <a:rPr lang="en-US" dirty="0" smtClean="0"/>
              <a:t> </a:t>
            </a:r>
            <a:r>
              <a:rPr lang="en-US" dirty="0" err="1" smtClean="0"/>
              <a:t>koristi</a:t>
            </a:r>
            <a:r>
              <a:rPr lang="en-US" dirty="0" smtClean="0"/>
              <a:t> PWM, </a:t>
            </a:r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pa</a:t>
            </a:r>
            <a:r>
              <a:rPr lang="sr-Latn-RS" dirty="0" smtClean="0"/>
              <a:t>ž</a:t>
            </a:r>
            <a:r>
              <a:rPr lang="en-US" dirty="0" err="1" smtClean="0"/>
              <a:t>ljiv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koju</a:t>
            </a:r>
            <a:r>
              <a:rPr lang="en-US" dirty="0" smtClean="0"/>
              <a:t> no</a:t>
            </a:r>
            <a:r>
              <a:rPr lang="sr-Latn-RS" dirty="0" smtClean="0"/>
              <a:t>ž</a:t>
            </a:r>
            <a:r>
              <a:rPr lang="en-US" dirty="0" err="1" smtClean="0"/>
              <a:t>icu</a:t>
            </a:r>
            <a:r>
              <a:rPr lang="en-US" dirty="0" smtClean="0"/>
              <a:t> se </a:t>
            </a:r>
            <a:r>
              <a:rPr lang="en-US" dirty="0" err="1" smtClean="0"/>
              <a:t>priklju</a:t>
            </a:r>
            <a:r>
              <a:rPr lang="sr-Latn-RS" dirty="0" smtClean="0"/>
              <a:t>č</a:t>
            </a:r>
            <a:r>
              <a:rPr lang="en-US" dirty="0" err="1" smtClean="0"/>
              <a:t>uje</a:t>
            </a:r>
            <a:r>
              <a:rPr lang="en-US" dirty="0" smtClean="0"/>
              <a:t> LED.</a:t>
            </a:r>
          </a:p>
          <a:p>
            <a:r>
              <a:rPr lang="en-US" dirty="0" smtClean="0"/>
              <a:t>No</a:t>
            </a:r>
            <a:r>
              <a:rPr lang="sr-Latn-RS" dirty="0" smtClean="0"/>
              <a:t>ž</a:t>
            </a:r>
            <a:r>
              <a:rPr lang="en-US" dirty="0" smtClean="0"/>
              <a:t>ice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sr-Latn-RS" dirty="0" smtClean="0"/>
              <a:t>ć</a:t>
            </a:r>
            <a:r>
              <a:rPr lang="en-US" dirty="0" smtClean="0"/>
              <a:t>no</a:t>
            </a:r>
            <a:r>
              <a:rPr lang="sr-Latn-RS" dirty="0" smtClean="0"/>
              <a:t>šć</a:t>
            </a:r>
            <a:r>
              <a:rPr lang="en-US" dirty="0" smtClean="0"/>
              <a:t>u PWM-a </a:t>
            </a:r>
            <a:r>
              <a:rPr lang="en-US" dirty="0" err="1" smtClean="0"/>
              <a:t>obele</a:t>
            </a:r>
            <a:r>
              <a:rPr lang="sr-Latn-RS" dirty="0" smtClean="0"/>
              <a:t>ž</a:t>
            </a:r>
            <a:r>
              <a:rPr lang="en-US" dirty="0" err="1" smtClean="0"/>
              <a:t>ene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znakom</a:t>
            </a:r>
            <a:r>
              <a:rPr lang="en-US" dirty="0" smtClean="0"/>
              <a:t> “</a:t>
            </a:r>
            <a:r>
              <a:rPr lang="en-US" b="1" i="1" dirty="0" smtClean="0"/>
              <a:t>~</a:t>
            </a:r>
            <a:r>
              <a:rPr lang="en-US" dirty="0" smtClean="0"/>
              <a:t>”.</a:t>
            </a:r>
          </a:p>
          <a:p>
            <a:r>
              <a:rPr lang="en-US" b="1" i="1" dirty="0" err="1" smtClean="0"/>
              <a:t>analogWrite</a:t>
            </a:r>
            <a:r>
              <a:rPr lang="en-US" b="1" i="1" dirty="0" smtClean="0"/>
              <a:t>(led, 0) </a:t>
            </a:r>
            <a:r>
              <a:rPr lang="en-US" dirty="0" err="1" smtClean="0"/>
              <a:t>pali</a:t>
            </a:r>
            <a:r>
              <a:rPr lang="en-US" dirty="0" smtClean="0"/>
              <a:t> LED </a:t>
            </a:r>
            <a:r>
              <a:rPr lang="en-US" dirty="0" err="1" smtClean="0"/>
              <a:t>minimalnim</a:t>
            </a:r>
            <a:r>
              <a:rPr lang="en-US" dirty="0" smtClean="0"/>
              <a:t> </a:t>
            </a:r>
            <a:r>
              <a:rPr lang="en-US" dirty="0" err="1" smtClean="0"/>
              <a:t>intenzitetom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b="1" i="1" dirty="0" err="1" smtClean="0"/>
              <a:t>analogWrite</a:t>
            </a:r>
            <a:r>
              <a:rPr lang="en-US" b="1" i="1" dirty="0" smtClean="0"/>
              <a:t>(led, 255) </a:t>
            </a:r>
            <a:r>
              <a:rPr lang="en-US" dirty="0" err="1" smtClean="0"/>
              <a:t>pali</a:t>
            </a:r>
            <a:r>
              <a:rPr lang="en-US" dirty="0" smtClean="0"/>
              <a:t> LED </a:t>
            </a:r>
            <a:r>
              <a:rPr lang="en-US" dirty="0" err="1" smtClean="0"/>
              <a:t>maksimalnim</a:t>
            </a:r>
            <a:r>
              <a:rPr lang="en-US" dirty="0" smtClean="0"/>
              <a:t> </a:t>
            </a:r>
            <a:r>
              <a:rPr lang="en-US" dirty="0" err="1" smtClean="0"/>
              <a:t>intenzitetom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Analiza</a:t>
            </a:r>
            <a:r>
              <a:rPr lang="en-US" b="1" dirty="0" smtClean="0"/>
              <a:t> </a:t>
            </a:r>
            <a:r>
              <a:rPr lang="en-US" b="1" dirty="0" err="1" smtClean="0"/>
              <a:t>programskog</a:t>
            </a:r>
            <a:r>
              <a:rPr lang="en-US" b="1" dirty="0" smtClean="0"/>
              <a:t> </a:t>
            </a:r>
            <a:r>
              <a:rPr lang="en-US" b="1" dirty="0" err="1" smtClean="0"/>
              <a:t>koda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led = 9;           	// PWM </a:t>
            </a:r>
            <a:r>
              <a:rPr lang="en-US" sz="2400" dirty="0" err="1" smtClean="0"/>
              <a:t>nozica</a:t>
            </a:r>
            <a:r>
              <a:rPr lang="en-US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koju</a:t>
            </a:r>
            <a:r>
              <a:rPr lang="en-US" sz="2400" dirty="0" smtClean="0"/>
              <a:t> je </a:t>
            </a:r>
            <a:r>
              <a:rPr lang="en-US" sz="2400" dirty="0" err="1" smtClean="0"/>
              <a:t>prikljucen</a:t>
            </a:r>
            <a:r>
              <a:rPr lang="en-US" sz="2400" dirty="0" smtClean="0"/>
              <a:t> LED</a:t>
            </a:r>
          </a:p>
          <a:p>
            <a:pPr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brightness = 0;    	// </a:t>
            </a:r>
            <a:r>
              <a:rPr lang="en-US" sz="2400" dirty="0" err="1" smtClean="0"/>
              <a:t>osvetljaj</a:t>
            </a:r>
            <a:r>
              <a:rPr lang="en-US" sz="2400" dirty="0" smtClean="0"/>
              <a:t>  LED-a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pocetku</a:t>
            </a: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fadeAmount</a:t>
            </a:r>
            <a:r>
              <a:rPr lang="en-US" sz="2400" dirty="0" smtClean="0"/>
              <a:t> = 5;    // </a:t>
            </a:r>
            <a:r>
              <a:rPr lang="en-US" sz="2400" dirty="0" err="1" smtClean="0"/>
              <a:t>za</a:t>
            </a:r>
            <a:r>
              <a:rPr lang="en-US" sz="2400" dirty="0" smtClean="0"/>
              <a:t> </a:t>
            </a:r>
            <a:r>
              <a:rPr lang="en-US" sz="2400" dirty="0" err="1" smtClean="0"/>
              <a:t>koliko</a:t>
            </a:r>
            <a:r>
              <a:rPr lang="en-US" sz="2400" dirty="0" smtClean="0"/>
              <a:t> </a:t>
            </a:r>
            <a:r>
              <a:rPr lang="en-US" sz="2400" dirty="0" err="1" smtClean="0"/>
              <a:t>da</a:t>
            </a:r>
            <a:r>
              <a:rPr lang="en-US" sz="2400" dirty="0" smtClean="0"/>
              <a:t> se </a:t>
            </a:r>
            <a:r>
              <a:rPr lang="en-US" sz="2400" dirty="0" err="1" smtClean="0"/>
              <a:t>promeni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 smtClean="0"/>
              <a:t>				//</a:t>
            </a:r>
            <a:r>
              <a:rPr lang="en-US" sz="2400" dirty="0" err="1" smtClean="0"/>
              <a:t>intenzitet</a:t>
            </a:r>
            <a:r>
              <a:rPr lang="en-US" sz="2400" dirty="0" smtClean="0"/>
              <a:t> LED-a u </a:t>
            </a:r>
            <a:r>
              <a:rPr lang="en-US" sz="2400" dirty="0" err="1" smtClean="0"/>
              <a:t>svakom</a:t>
            </a:r>
            <a:r>
              <a:rPr lang="en-US" sz="2400" dirty="0" smtClean="0"/>
              <a:t> </a:t>
            </a:r>
            <a:r>
              <a:rPr lang="en-US" sz="2400" dirty="0" err="1" smtClean="0"/>
              <a:t>koraku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// setup </a:t>
            </a:r>
            <a:r>
              <a:rPr lang="en-US" sz="2400" dirty="0" err="1" smtClean="0"/>
              <a:t>ce</a:t>
            </a:r>
            <a:r>
              <a:rPr lang="en-US" sz="2400" dirty="0" smtClean="0"/>
              <a:t> se </a:t>
            </a:r>
            <a:r>
              <a:rPr lang="en-US" sz="2400" dirty="0" err="1" smtClean="0"/>
              <a:t>izvrsiti</a:t>
            </a:r>
            <a:r>
              <a:rPr lang="en-US" sz="2400" dirty="0" smtClean="0"/>
              <a:t> </a:t>
            </a:r>
            <a:r>
              <a:rPr lang="en-US" sz="2400" dirty="0" err="1" smtClean="0"/>
              <a:t>jednom</a:t>
            </a:r>
            <a:r>
              <a:rPr lang="en-US" sz="2400" dirty="0" smtClean="0"/>
              <a:t> </a:t>
            </a:r>
            <a:r>
              <a:rPr lang="en-US" sz="2400" dirty="0" err="1" smtClean="0"/>
              <a:t>nakon</a:t>
            </a:r>
            <a:r>
              <a:rPr lang="en-US" sz="2400" dirty="0" smtClean="0"/>
              <a:t> reset-a</a:t>
            </a:r>
          </a:p>
          <a:p>
            <a:pPr>
              <a:buNone/>
            </a:pPr>
            <a:r>
              <a:rPr lang="en-US" sz="2400" dirty="0" smtClean="0"/>
              <a:t>void setup() {</a:t>
            </a:r>
          </a:p>
          <a:p>
            <a:pPr>
              <a:buNone/>
            </a:pPr>
            <a:r>
              <a:rPr lang="en-US" sz="2400" dirty="0" smtClean="0"/>
              <a:t>  // </a:t>
            </a:r>
            <a:r>
              <a:rPr lang="en-US" sz="2400" dirty="0" err="1" smtClean="0"/>
              <a:t>deklaracija</a:t>
            </a:r>
            <a:r>
              <a:rPr lang="en-US" sz="2400" dirty="0" smtClean="0"/>
              <a:t> </a:t>
            </a:r>
            <a:r>
              <a:rPr lang="en-US" sz="2400" dirty="0" err="1" smtClean="0"/>
              <a:t>nozice</a:t>
            </a:r>
            <a:r>
              <a:rPr lang="en-US" sz="2400" dirty="0" smtClean="0"/>
              <a:t> 9 </a:t>
            </a:r>
            <a:r>
              <a:rPr lang="en-US" sz="2400" dirty="0" err="1" smtClean="0"/>
              <a:t>kao</a:t>
            </a:r>
            <a:r>
              <a:rPr lang="en-US" sz="2400" dirty="0" smtClean="0"/>
              <a:t> </a:t>
            </a:r>
            <a:r>
              <a:rPr lang="en-US" sz="2400" dirty="0" err="1" smtClean="0"/>
              <a:t>izlazne</a:t>
            </a:r>
            <a:r>
              <a:rPr lang="en-US" sz="2400" dirty="0" smtClean="0"/>
              <a:t>:</a:t>
            </a:r>
          </a:p>
          <a:p>
            <a:pPr>
              <a:buNone/>
            </a:pPr>
            <a:r>
              <a:rPr lang="en-US" sz="2400" dirty="0" smtClean="0"/>
              <a:t>  </a:t>
            </a:r>
            <a:r>
              <a:rPr lang="en-US" sz="2400" dirty="0" err="1" smtClean="0"/>
              <a:t>pinMode</a:t>
            </a:r>
            <a:r>
              <a:rPr lang="en-US" sz="2400" dirty="0" smtClean="0"/>
              <a:t>(led, OUTPUT);</a:t>
            </a:r>
          </a:p>
          <a:p>
            <a:pPr>
              <a:buNone/>
            </a:pPr>
            <a:r>
              <a:rPr lang="en-US" sz="2400" dirty="0" smtClean="0"/>
              <a:t>}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Analiza</a:t>
            </a:r>
            <a:r>
              <a:rPr lang="en-US" b="1" dirty="0" smtClean="0"/>
              <a:t> </a:t>
            </a:r>
            <a:r>
              <a:rPr lang="en-US" b="1" dirty="0" err="1" smtClean="0"/>
              <a:t>programskog</a:t>
            </a:r>
            <a:r>
              <a:rPr lang="en-US" b="1" dirty="0" smtClean="0"/>
              <a:t> </a:t>
            </a:r>
            <a:r>
              <a:rPr lang="en-US" b="1" dirty="0" err="1" smtClean="0"/>
              <a:t>koda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void loop() {</a:t>
            </a:r>
          </a:p>
          <a:p>
            <a:pPr>
              <a:buNone/>
            </a:pPr>
            <a:r>
              <a:rPr lang="en-US" dirty="0" smtClean="0"/>
              <a:t>  // </a:t>
            </a:r>
            <a:r>
              <a:rPr lang="en-US" dirty="0" err="1" smtClean="0"/>
              <a:t>postavljanje</a:t>
            </a:r>
            <a:r>
              <a:rPr lang="en-US" dirty="0" smtClean="0"/>
              <a:t> </a:t>
            </a:r>
            <a:r>
              <a:rPr lang="en-US" dirty="0" err="1" smtClean="0"/>
              <a:t>pocetnog</a:t>
            </a:r>
            <a:r>
              <a:rPr lang="en-US" dirty="0" smtClean="0"/>
              <a:t> </a:t>
            </a:r>
            <a:r>
              <a:rPr lang="en-US" dirty="0" err="1" smtClean="0"/>
              <a:t>intenziteta</a:t>
            </a:r>
            <a:r>
              <a:rPr lang="en-US" dirty="0" smtClean="0"/>
              <a:t> LED-a: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analogWrite</a:t>
            </a:r>
            <a:r>
              <a:rPr lang="en-US" dirty="0" smtClean="0"/>
              <a:t>(led, brightness);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// </a:t>
            </a:r>
            <a:r>
              <a:rPr lang="en-US" dirty="0" err="1" smtClean="0"/>
              <a:t>promena</a:t>
            </a:r>
            <a:r>
              <a:rPr lang="en-US" dirty="0" smtClean="0"/>
              <a:t> </a:t>
            </a:r>
            <a:r>
              <a:rPr lang="en-US" dirty="0" err="1" smtClean="0"/>
              <a:t>intenziteta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sledeci</a:t>
            </a:r>
            <a:r>
              <a:rPr lang="en-US" dirty="0" smtClean="0"/>
              <a:t> </a:t>
            </a:r>
            <a:r>
              <a:rPr lang="en-US" dirty="0" err="1" smtClean="0"/>
              <a:t>prolazak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cilkus</a:t>
            </a:r>
            <a:r>
              <a:rPr lang="en-US" dirty="0" smtClean="0"/>
              <a:t> </a:t>
            </a:r>
            <a:r>
              <a:rPr lang="en-US" b="1" i="1" dirty="0" smtClean="0"/>
              <a:t>loop()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  brightness = brightness + </a:t>
            </a:r>
            <a:r>
              <a:rPr lang="en-US" dirty="0" err="1" smtClean="0"/>
              <a:t>fadeAmount</a:t>
            </a:r>
            <a:r>
              <a:rPr lang="en-US" dirty="0" smtClean="0"/>
              <a:t>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//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kraju</a:t>
            </a:r>
            <a:r>
              <a:rPr lang="en-US" dirty="0" smtClean="0"/>
              <a:t> </a:t>
            </a:r>
            <a:r>
              <a:rPr lang="en-US" dirty="0" err="1" smtClean="0"/>
              <a:t>intervala</a:t>
            </a:r>
            <a:r>
              <a:rPr lang="en-US" dirty="0" smtClean="0"/>
              <a:t> </a:t>
            </a:r>
            <a:r>
              <a:rPr lang="en-US" dirty="0" err="1" smtClean="0"/>
              <a:t>promena</a:t>
            </a:r>
            <a:r>
              <a:rPr lang="en-US" dirty="0" smtClean="0"/>
              <a:t> </a:t>
            </a:r>
            <a:r>
              <a:rPr lang="en-US" dirty="0" err="1" smtClean="0"/>
              <a:t>smera</a:t>
            </a:r>
            <a:r>
              <a:rPr lang="en-US" dirty="0" smtClean="0"/>
              <a:t> </a:t>
            </a:r>
            <a:r>
              <a:rPr lang="en-US" dirty="0" err="1" smtClean="0"/>
              <a:t>promene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hu-HU" dirty="0" smtClean="0"/>
              <a:t>n</a:t>
            </a:r>
            <a:r>
              <a:rPr lang="en-US" dirty="0" err="1" smtClean="0"/>
              <a:t>tenziteta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  if (brightness &lt;= 0 || brightness &gt;= 255) {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fadeAmount</a:t>
            </a:r>
            <a:r>
              <a:rPr lang="en-US" dirty="0" smtClean="0"/>
              <a:t> = -</a:t>
            </a:r>
            <a:r>
              <a:rPr lang="en-US" dirty="0" err="1" smtClean="0"/>
              <a:t>fadeAmount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}</a:t>
            </a:r>
          </a:p>
          <a:p>
            <a:pPr>
              <a:buNone/>
            </a:pPr>
            <a:r>
              <a:rPr lang="en-US" dirty="0" smtClean="0"/>
              <a:t>  // </a:t>
            </a:r>
            <a:r>
              <a:rPr lang="en-US" dirty="0" err="1" smtClean="0"/>
              <a:t>cekanje</a:t>
            </a:r>
            <a:r>
              <a:rPr lang="en-US" dirty="0" smtClean="0"/>
              <a:t> 30ms </a:t>
            </a:r>
            <a:r>
              <a:rPr lang="en-US" dirty="0" err="1" smtClean="0"/>
              <a:t>kako</a:t>
            </a:r>
            <a:r>
              <a:rPr lang="en-US" dirty="0" smtClean="0"/>
              <a:t> bi se </a:t>
            </a:r>
            <a:r>
              <a:rPr lang="en-US" dirty="0" err="1" smtClean="0"/>
              <a:t>videla</a:t>
            </a:r>
            <a:r>
              <a:rPr lang="en-US" dirty="0" smtClean="0"/>
              <a:t> </a:t>
            </a:r>
            <a:r>
              <a:rPr lang="en-US" dirty="0" err="1" smtClean="0"/>
              <a:t>promena</a:t>
            </a:r>
            <a:r>
              <a:rPr lang="en-US" dirty="0" smtClean="0"/>
              <a:t> </a:t>
            </a:r>
            <a:r>
              <a:rPr lang="en-US" dirty="0" err="1" smtClean="0"/>
              <a:t>intenziteta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delay(30);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Izgled</a:t>
            </a:r>
            <a:r>
              <a:rPr lang="en-US" b="1" dirty="0" smtClean="0"/>
              <a:t> </a:t>
            </a:r>
            <a:r>
              <a:rPr lang="en-US" b="1" dirty="0" err="1" smtClean="0"/>
              <a:t>gotovog</a:t>
            </a:r>
            <a:r>
              <a:rPr lang="en-US" b="1" dirty="0" smtClean="0"/>
              <a:t> </a:t>
            </a:r>
            <a:r>
              <a:rPr lang="en-US" b="1" dirty="0" err="1" smtClean="0"/>
              <a:t>uredaja</a:t>
            </a:r>
            <a:endParaRPr lang="en-US" b="1" dirty="0"/>
          </a:p>
        </p:txBody>
      </p:sp>
      <p:pic>
        <p:nvPicPr>
          <p:cNvPr id="4" name="Picture 3" descr="v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52600"/>
            <a:ext cx="6738236" cy="37924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Zadatak</a:t>
            </a:r>
            <a:r>
              <a:rPr lang="en-US" b="1" dirty="0" smtClean="0"/>
              <a:t> </a:t>
            </a:r>
            <a:r>
              <a:rPr lang="en-US" b="1" dirty="0" err="1" smtClean="0"/>
              <a:t>za</a:t>
            </a:r>
            <a:r>
              <a:rPr lang="en-US" b="1" dirty="0" smtClean="0"/>
              <a:t> </a:t>
            </a:r>
            <a:r>
              <a:rPr lang="en-US" b="1" dirty="0" err="1" smtClean="0"/>
              <a:t>samostalni</a:t>
            </a:r>
            <a:r>
              <a:rPr lang="en-US" b="1" dirty="0" smtClean="0"/>
              <a:t> </a:t>
            </a:r>
            <a:r>
              <a:rPr lang="en-US" b="1" dirty="0" err="1" smtClean="0"/>
              <a:t>rad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Promeniti</a:t>
            </a:r>
            <a:r>
              <a:rPr lang="en-US" dirty="0" smtClean="0"/>
              <a:t> </a:t>
            </a:r>
            <a:r>
              <a:rPr lang="sr-Latn-RS" dirty="0" smtClean="0"/>
              <a:t>vrednost</a:t>
            </a:r>
            <a:r>
              <a:rPr lang="en-US" dirty="0" smtClean="0"/>
              <a:t> </a:t>
            </a:r>
            <a:r>
              <a:rPr lang="en-US" dirty="0" err="1" smtClean="0"/>
              <a:t>promenljive</a:t>
            </a:r>
            <a:r>
              <a:rPr lang="en-US" dirty="0" smtClean="0"/>
              <a:t> </a:t>
            </a:r>
            <a:r>
              <a:rPr lang="en-US" b="1" i="1" dirty="0" err="1" smtClean="0"/>
              <a:t>fadeAmount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pratiti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sr-Latn-RS" dirty="0" smtClean="0"/>
              <a:t>č</a:t>
            </a:r>
            <a:r>
              <a:rPr lang="en-US" dirty="0" smtClean="0"/>
              <a:t>in se </a:t>
            </a:r>
            <a:r>
              <a:rPr lang="en-US" dirty="0" err="1" smtClean="0"/>
              <a:t>menja</a:t>
            </a:r>
            <a:r>
              <a:rPr lang="en-US" dirty="0" smtClean="0"/>
              <a:t> </a:t>
            </a:r>
            <a:r>
              <a:rPr lang="en-US" dirty="0" err="1" smtClean="0"/>
              <a:t>izvr</a:t>
            </a:r>
            <a:r>
              <a:rPr lang="sr-Latn-RS" dirty="0" smtClean="0"/>
              <a:t>š</a:t>
            </a:r>
            <a:r>
              <a:rPr lang="en-US" dirty="0" err="1" smtClean="0"/>
              <a:t>avanje</a:t>
            </a:r>
            <a:r>
              <a:rPr lang="en-US" dirty="0" smtClean="0"/>
              <a:t> </a:t>
            </a:r>
            <a:r>
              <a:rPr lang="en-US" dirty="0" err="1" smtClean="0"/>
              <a:t>programa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Promeniti</a:t>
            </a:r>
            <a:r>
              <a:rPr lang="en-US" dirty="0" smtClean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sr-Latn-RS" dirty="0" smtClean="0"/>
              <a:t>č</a:t>
            </a:r>
            <a:r>
              <a:rPr lang="en-US" dirty="0" err="1" smtClean="0"/>
              <a:t>ekanja</a:t>
            </a:r>
            <a:r>
              <a:rPr lang="en-US" dirty="0" smtClean="0"/>
              <a:t> </a:t>
            </a:r>
            <a:r>
              <a:rPr lang="en-US" dirty="0" err="1" smtClean="0"/>
              <a:t>izme</a:t>
            </a:r>
            <a:r>
              <a:rPr lang="sr-Latn-RS" dirty="0" smtClean="0"/>
              <a:t>đ</a:t>
            </a:r>
            <a:r>
              <a:rPr lang="en-US" dirty="0" smtClean="0"/>
              <a:t>u </a:t>
            </a:r>
            <a:r>
              <a:rPr lang="en-US" dirty="0" err="1" smtClean="0"/>
              <a:t>uzastopnih</a:t>
            </a:r>
            <a:r>
              <a:rPr lang="en-US" dirty="0" smtClean="0"/>
              <a:t> </a:t>
            </a:r>
            <a:r>
              <a:rPr lang="en-US" dirty="0" err="1" smtClean="0"/>
              <a:t>stanja</a:t>
            </a:r>
            <a:r>
              <a:rPr lang="en-US" dirty="0" smtClean="0"/>
              <a:t> (30ms)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pratiti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se </a:t>
            </a:r>
            <a:r>
              <a:rPr lang="en-US" dirty="0" err="1" smtClean="0"/>
              <a:t>menja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sr-Latn-RS" dirty="0" smtClean="0"/>
              <a:t>č</a:t>
            </a:r>
            <a:r>
              <a:rPr lang="en-US" dirty="0" smtClean="0"/>
              <a:t>in </a:t>
            </a:r>
            <a:r>
              <a:rPr lang="en-US" dirty="0" err="1" smtClean="0"/>
              <a:t>izvr</a:t>
            </a:r>
            <a:r>
              <a:rPr lang="sr-Latn-RS" dirty="0" smtClean="0"/>
              <a:t>š</a:t>
            </a:r>
            <a:r>
              <a:rPr lang="en-US" dirty="0" err="1" smtClean="0"/>
              <a:t>avanja</a:t>
            </a:r>
            <a:r>
              <a:rPr lang="en-US" dirty="0" smtClean="0"/>
              <a:t> </a:t>
            </a:r>
            <a:r>
              <a:rPr lang="en-US" dirty="0" err="1" smtClean="0"/>
              <a:t>programa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Priklju</a:t>
            </a:r>
            <a:r>
              <a:rPr lang="sr-Latn-RS" dirty="0" smtClean="0"/>
              <a:t>č</a:t>
            </a:r>
            <a:r>
              <a:rPr lang="en-US" dirty="0" err="1" smtClean="0"/>
              <a:t>iti</a:t>
            </a:r>
            <a:r>
              <a:rPr lang="en-US" dirty="0" smtClean="0"/>
              <a:t> </a:t>
            </a:r>
            <a:r>
              <a:rPr lang="en-US" dirty="0" err="1" smtClean="0"/>
              <a:t>jo</a:t>
            </a:r>
            <a:r>
              <a:rPr lang="sr-Latn-RS" dirty="0" smtClean="0"/>
              <a:t>š</a:t>
            </a:r>
            <a:r>
              <a:rPr lang="en-US" dirty="0" smtClean="0"/>
              <a:t> </a:t>
            </a:r>
            <a:r>
              <a:rPr lang="en-US" dirty="0" err="1" smtClean="0"/>
              <a:t>jedan</a:t>
            </a:r>
            <a:r>
              <a:rPr lang="en-US" dirty="0" smtClean="0"/>
              <a:t> LED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paralelno</a:t>
            </a:r>
            <a:r>
              <a:rPr lang="en-US" dirty="0" smtClean="0"/>
              <a:t> </a:t>
            </a:r>
            <a:r>
              <a:rPr lang="en-US" dirty="0" err="1" smtClean="0"/>
              <a:t>pove</a:t>
            </a:r>
            <a:r>
              <a:rPr lang="sr-Latn-RS" dirty="0" smtClean="0"/>
              <a:t>ć</a:t>
            </a:r>
            <a:r>
              <a:rPr lang="en-US" dirty="0" err="1" smtClean="0"/>
              <a:t>avati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smanjivati</a:t>
            </a:r>
            <a:r>
              <a:rPr lang="en-US" dirty="0" smtClean="0"/>
              <a:t> </a:t>
            </a:r>
            <a:r>
              <a:rPr lang="en-US" dirty="0" err="1" smtClean="0"/>
              <a:t>intenzitete</a:t>
            </a:r>
            <a:r>
              <a:rPr lang="en-US" dirty="0" smtClean="0"/>
              <a:t>. LED-</a:t>
            </a:r>
            <a:r>
              <a:rPr lang="en-US" dirty="0" err="1" smtClean="0"/>
              <a:t>ovi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rade</a:t>
            </a:r>
            <a:r>
              <a:rPr lang="en-US" dirty="0" smtClean="0"/>
              <a:t> u </a:t>
            </a:r>
            <a:r>
              <a:rPr lang="en-US" dirty="0" err="1" smtClean="0"/>
              <a:t>kontrafazi</a:t>
            </a:r>
            <a:r>
              <a:rPr lang="en-US" dirty="0" smtClean="0"/>
              <a:t> (</a:t>
            </a:r>
            <a:r>
              <a:rPr lang="en-US" dirty="0" err="1" smtClean="0"/>
              <a:t>jedan</a:t>
            </a:r>
            <a:r>
              <a:rPr lang="en-US" dirty="0" smtClean="0"/>
              <a:t> </a:t>
            </a:r>
            <a:r>
              <a:rPr lang="en-US" dirty="0" err="1" smtClean="0"/>
              <a:t>svetli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ja</a:t>
            </a:r>
            <a:r>
              <a:rPr lang="sr-Latn-RS" dirty="0" smtClean="0"/>
              <a:t>č</a:t>
            </a:r>
            <a:r>
              <a:rPr lang="en-US" dirty="0" smtClean="0"/>
              <a:t>e,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drugi</a:t>
            </a:r>
            <a:r>
              <a:rPr lang="en-US" dirty="0" smtClean="0"/>
              <a:t> </a:t>
            </a:r>
            <a:r>
              <a:rPr lang="en-US" dirty="0" err="1" smtClean="0"/>
              <a:t>svetli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slabije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393</Words>
  <Application>Microsoft Office PowerPoint</Application>
  <PresentationFormat>On-screen Show (4:3)</PresentationFormat>
  <Paragraphs>69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VEŽBA 05</vt:lpstr>
      <vt:lpstr>Zadatak</vt:lpstr>
      <vt:lpstr>Hardver</vt:lpstr>
      <vt:lpstr>Softver</vt:lpstr>
      <vt:lpstr>Softver</vt:lpstr>
      <vt:lpstr>Analiza programskog koda</vt:lpstr>
      <vt:lpstr>Analiza programskog koda</vt:lpstr>
      <vt:lpstr>Analiza programskog koda</vt:lpstr>
      <vt:lpstr>Izgled gotovog uredaja</vt:lpstr>
      <vt:lpstr>Zadatak za samostalni rad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Vezba 05</dc:title>
  <dc:creator>MikiJob</dc:creator>
  <cp:lastModifiedBy>Miki</cp:lastModifiedBy>
  <cp:revision>27</cp:revision>
  <dcterms:created xsi:type="dcterms:W3CDTF">2017-01-10T20:22:56Z</dcterms:created>
  <dcterms:modified xsi:type="dcterms:W3CDTF">2017-01-15T15:50:18Z</dcterms:modified>
</cp:coreProperties>
</file>