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60004-7D40-48EC-B952-E37509DDF83D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ADADD-7591-4E11-B21B-C3AB3FDF37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RS" sz="6000" b="1" dirty="0" smtClean="0"/>
              <a:t>10. GYAKORLAT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229600" cy="1752600"/>
          </a:xfrm>
        </p:spPr>
        <p:txBody>
          <a:bodyPr>
            <a:noAutofit/>
          </a:bodyPr>
          <a:lstStyle/>
          <a:p>
            <a:r>
              <a:rPr lang="sr-Latn-RS" sz="6000" b="1" dirty="0" smtClean="0">
                <a:solidFill>
                  <a:srgbClr val="FF0000"/>
                </a:solidFill>
              </a:rPr>
              <a:t>Villogó delay() függvény használata nélkül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Feladat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Kész</a:t>
            </a:r>
            <a:r>
              <a:rPr lang="en-US" dirty="0" smtClean="0"/>
              <a:t>í</a:t>
            </a:r>
            <a:r>
              <a:rPr lang="hu-HU" dirty="0" smtClean="0"/>
              <a:t>tse el a hardvert és </a:t>
            </a:r>
            <a:r>
              <a:rPr lang="en-US" dirty="0" smtClean="0"/>
              <a:t>í</a:t>
            </a:r>
            <a:r>
              <a:rPr lang="hu-HU" dirty="0" smtClean="0"/>
              <a:t>rjon szoftvert amelyik egy villogót valós</a:t>
            </a:r>
            <a:r>
              <a:rPr lang="en-US" dirty="0" smtClean="0"/>
              <a:t> </a:t>
            </a:r>
            <a:r>
              <a:rPr lang="en-US" dirty="0" smtClean="0"/>
              <a:t>í</a:t>
            </a:r>
            <a:r>
              <a:rPr lang="hu-HU" dirty="0" smtClean="0"/>
              <a:t>t meg, de ne használja a </a:t>
            </a:r>
            <a:r>
              <a:rPr lang="sr-Latn-RS" b="1" i="1" dirty="0" smtClean="0"/>
              <a:t>delay()</a:t>
            </a:r>
            <a:r>
              <a:rPr lang="hu-HU" dirty="0" smtClean="0"/>
              <a:t> függvényt.</a:t>
            </a:r>
            <a:endParaRPr lang="sr-Latn-RS" dirty="0" smtClean="0"/>
          </a:p>
          <a:p>
            <a:r>
              <a:rPr lang="sr-Latn-RS" dirty="0" smtClean="0"/>
              <a:t>Ez annyit jelent, hogy a villogással párhuzamosan a program más feladatokat is el tud látni.</a:t>
            </a:r>
            <a:endParaRPr lang="sr-Latn-RS" dirty="0" smtClean="0"/>
          </a:p>
          <a:p>
            <a:r>
              <a:rPr lang="sr-Latn-RS" dirty="0" smtClean="0"/>
              <a:t>A villogót a mikrovezérlő 13. lábacskájára kell csatlakoztatni.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Hardver</a:t>
            </a:r>
            <a:endParaRPr lang="en-US" b="1" dirty="0"/>
          </a:p>
        </p:txBody>
      </p:sp>
      <p:pic>
        <p:nvPicPr>
          <p:cNvPr id="4" name="Picture 3" descr="ExampleCircuit_s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457200" y="1524000"/>
            <a:ext cx="3326107" cy="3907456"/>
          </a:xfrm>
          <a:prstGeom prst="rect">
            <a:avLst/>
          </a:prstGeom>
        </p:spPr>
      </p:pic>
      <p:pic>
        <p:nvPicPr>
          <p:cNvPr id="5" name="Picture 4" descr="ExampleCircuit_b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600200"/>
            <a:ext cx="3497484" cy="36785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Szoftver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3886200" cy="452596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>// constants won't change. </a:t>
            </a:r>
          </a:p>
          <a:p>
            <a:pPr>
              <a:buNone/>
            </a:pPr>
            <a:r>
              <a:rPr lang="en-US" dirty="0" smtClean="0"/>
              <a:t>const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ledPin</a:t>
            </a:r>
            <a:r>
              <a:rPr lang="en-US" dirty="0" smtClean="0"/>
              <a:t> =  13;      // the number of the LED pin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Variables will change :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ledState</a:t>
            </a:r>
            <a:r>
              <a:rPr lang="en-US" dirty="0" smtClean="0"/>
              <a:t> = LOW;         // </a:t>
            </a:r>
            <a:r>
              <a:rPr lang="en-US" dirty="0" err="1" smtClean="0"/>
              <a:t>ledState</a:t>
            </a:r>
            <a:r>
              <a:rPr lang="en-US" dirty="0" smtClean="0"/>
              <a:t> used to set the</a:t>
            </a:r>
            <a:r>
              <a:rPr lang="sr-Latn-RS" dirty="0" smtClean="0"/>
              <a:t> </a:t>
            </a:r>
            <a:r>
              <a:rPr lang="en-US" dirty="0" smtClean="0"/>
              <a:t>LED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Generally, you should use "unsigned long" for </a:t>
            </a:r>
            <a:endParaRPr lang="sr-Latn-RS" dirty="0" smtClean="0"/>
          </a:p>
          <a:p>
            <a:pPr>
              <a:buNone/>
            </a:pPr>
            <a:r>
              <a:rPr lang="sr-Latn-RS" dirty="0" smtClean="0"/>
              <a:t>// </a:t>
            </a:r>
            <a:r>
              <a:rPr lang="en-US" dirty="0" smtClean="0"/>
              <a:t>variables that hold time</a:t>
            </a:r>
          </a:p>
          <a:p>
            <a:pPr>
              <a:buNone/>
            </a:pPr>
            <a:r>
              <a:rPr lang="en-US" dirty="0" smtClean="0"/>
              <a:t>// The value will quickly become too large for an </a:t>
            </a:r>
            <a:r>
              <a:rPr lang="en-US" dirty="0" err="1" smtClean="0"/>
              <a:t>int</a:t>
            </a:r>
            <a:r>
              <a:rPr lang="en-US" dirty="0" smtClean="0"/>
              <a:t> t</a:t>
            </a:r>
            <a:r>
              <a:rPr lang="sr-Latn-RS" dirty="0" smtClean="0"/>
              <a:t>o</a:t>
            </a:r>
          </a:p>
          <a:p>
            <a:pPr>
              <a:buNone/>
            </a:pPr>
            <a:r>
              <a:rPr lang="sr-Latn-RS" dirty="0" smtClean="0"/>
              <a:t>// </a:t>
            </a:r>
            <a:r>
              <a:rPr lang="en-US" dirty="0" smtClean="0"/>
              <a:t>store</a:t>
            </a:r>
          </a:p>
          <a:p>
            <a:pPr>
              <a:buNone/>
            </a:pPr>
            <a:r>
              <a:rPr lang="en-US" dirty="0" smtClean="0"/>
              <a:t>unsigned long </a:t>
            </a:r>
            <a:r>
              <a:rPr lang="en-US" dirty="0" err="1" smtClean="0"/>
              <a:t>previousMillis</a:t>
            </a:r>
            <a:r>
              <a:rPr lang="en-US" dirty="0" smtClean="0"/>
              <a:t> = 0;        </a:t>
            </a:r>
            <a:endParaRPr lang="sr-Latn-RS" dirty="0" smtClean="0"/>
          </a:p>
          <a:p>
            <a:pPr>
              <a:buNone/>
            </a:pPr>
            <a:r>
              <a:rPr lang="sr-Latn-RS" dirty="0"/>
              <a:t>	</a:t>
            </a:r>
            <a:r>
              <a:rPr lang="sr-Latn-RS" dirty="0" smtClean="0"/>
              <a:t>		</a:t>
            </a:r>
            <a:r>
              <a:rPr lang="en-US" dirty="0" smtClean="0"/>
              <a:t>// will store last </a:t>
            </a:r>
            <a:r>
              <a:rPr lang="sr-Latn-RS" dirty="0" smtClean="0"/>
              <a:t>			// </a:t>
            </a:r>
            <a:r>
              <a:rPr lang="en-US" dirty="0" smtClean="0"/>
              <a:t>time LED was updated</a:t>
            </a:r>
          </a:p>
          <a:p>
            <a:pPr>
              <a:buNone/>
            </a:pPr>
            <a:r>
              <a:rPr lang="en-US" dirty="0" smtClean="0"/>
              <a:t>// constants won't change</a:t>
            </a:r>
            <a:r>
              <a:rPr lang="sr-Latn-RS" dirty="0" smtClean="0"/>
              <a:t>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const long interval = 1000;        // interval at which to</a:t>
            </a:r>
            <a:endParaRPr lang="sr-Latn-RS" dirty="0" smtClean="0"/>
          </a:p>
          <a:p>
            <a:pPr>
              <a:buNone/>
            </a:pPr>
            <a:r>
              <a:rPr lang="sr-Latn-RS" dirty="0" smtClean="0"/>
              <a:t>			      //</a:t>
            </a:r>
            <a:r>
              <a:rPr lang="en-US" dirty="0" smtClean="0"/>
              <a:t> blink (milliseconds)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  // set the digital pin as output: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</a:t>
            </a:r>
            <a:r>
              <a:rPr lang="en-US" dirty="0" err="1" smtClean="0"/>
              <a:t>ledPin</a:t>
            </a:r>
            <a:r>
              <a:rPr lang="en-US" dirty="0" smtClean="0"/>
              <a:t>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64348" y="1295400"/>
            <a:ext cx="4282904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void loop() {</a:t>
            </a:r>
          </a:p>
          <a:p>
            <a:endParaRPr lang="en-US" sz="1200" dirty="0" smtClean="0"/>
          </a:p>
          <a:p>
            <a:r>
              <a:rPr lang="en-US" sz="1200" dirty="0" smtClean="0"/>
              <a:t>  // check to see if it's time to blink the LED; that is, if the</a:t>
            </a:r>
          </a:p>
          <a:p>
            <a:r>
              <a:rPr lang="en-US" sz="1200" dirty="0" smtClean="0"/>
              <a:t>  // difference between the current time and last time you blinked</a:t>
            </a:r>
          </a:p>
          <a:p>
            <a:r>
              <a:rPr lang="en-US" sz="1200" dirty="0" smtClean="0"/>
              <a:t>  // the LED is bigger than the interval at which you want to</a:t>
            </a:r>
          </a:p>
          <a:p>
            <a:r>
              <a:rPr lang="en-US" sz="1200" dirty="0" smtClean="0"/>
              <a:t>  // blink the LED.</a:t>
            </a:r>
          </a:p>
          <a:p>
            <a:r>
              <a:rPr lang="en-US" sz="1200" dirty="0" smtClean="0"/>
              <a:t>  unsigned long </a:t>
            </a:r>
            <a:r>
              <a:rPr lang="en-US" sz="1200" dirty="0" err="1" smtClean="0"/>
              <a:t>currentMillis</a:t>
            </a:r>
            <a:r>
              <a:rPr lang="en-US" sz="1200" dirty="0" smtClean="0"/>
              <a:t> = </a:t>
            </a:r>
            <a:r>
              <a:rPr lang="en-US" sz="1200" dirty="0" err="1" smtClean="0"/>
              <a:t>millis</a:t>
            </a:r>
            <a:r>
              <a:rPr lang="en-US" sz="1200" dirty="0" smtClean="0"/>
              <a:t>();</a:t>
            </a:r>
          </a:p>
          <a:p>
            <a:endParaRPr lang="en-US" sz="1200" dirty="0" smtClean="0"/>
          </a:p>
          <a:p>
            <a:r>
              <a:rPr lang="en-US" sz="1200" dirty="0" smtClean="0"/>
              <a:t>  if (</a:t>
            </a:r>
            <a:r>
              <a:rPr lang="en-US" sz="1200" dirty="0" err="1" smtClean="0"/>
              <a:t>currentMillis</a:t>
            </a:r>
            <a:r>
              <a:rPr lang="en-US" sz="1200" dirty="0" smtClean="0"/>
              <a:t> - </a:t>
            </a:r>
            <a:r>
              <a:rPr lang="en-US" sz="1200" dirty="0" err="1" smtClean="0"/>
              <a:t>previousMillis</a:t>
            </a:r>
            <a:r>
              <a:rPr lang="en-US" sz="1200" dirty="0" smtClean="0"/>
              <a:t> &gt;= interval) {</a:t>
            </a:r>
          </a:p>
          <a:p>
            <a:r>
              <a:rPr lang="en-US" sz="1200" dirty="0" smtClean="0"/>
              <a:t>    // save the last time you blinked the LED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previousMillis</a:t>
            </a:r>
            <a:r>
              <a:rPr lang="en-US" sz="1200" dirty="0" smtClean="0"/>
              <a:t> = </a:t>
            </a:r>
            <a:r>
              <a:rPr lang="en-US" sz="1200" dirty="0" err="1" smtClean="0"/>
              <a:t>currentMillis</a:t>
            </a:r>
            <a:r>
              <a:rPr lang="en-US" sz="1200" dirty="0" smtClean="0"/>
              <a:t>;</a:t>
            </a:r>
          </a:p>
          <a:p>
            <a:endParaRPr lang="en-US" sz="1200" dirty="0" smtClean="0"/>
          </a:p>
          <a:p>
            <a:r>
              <a:rPr lang="en-US" sz="1200" dirty="0" smtClean="0"/>
              <a:t>    // if the LED is off turn it on and vice-versa:</a:t>
            </a:r>
          </a:p>
          <a:p>
            <a:r>
              <a:rPr lang="en-US" sz="1200" dirty="0" smtClean="0"/>
              <a:t>    if (</a:t>
            </a:r>
            <a:r>
              <a:rPr lang="en-US" sz="1200" dirty="0" err="1" smtClean="0"/>
              <a:t>ledState</a:t>
            </a:r>
            <a:r>
              <a:rPr lang="en-US" sz="1200" dirty="0" smtClean="0"/>
              <a:t> == LOW) {</a:t>
            </a:r>
          </a:p>
          <a:p>
            <a:r>
              <a:rPr lang="en-US" sz="1200" dirty="0" smtClean="0"/>
              <a:t>      </a:t>
            </a:r>
            <a:r>
              <a:rPr lang="en-US" sz="1200" dirty="0" err="1" smtClean="0"/>
              <a:t>ledState</a:t>
            </a:r>
            <a:r>
              <a:rPr lang="en-US" sz="1200" dirty="0" smtClean="0"/>
              <a:t> = HIGH;</a:t>
            </a:r>
          </a:p>
          <a:p>
            <a:r>
              <a:rPr lang="en-US" sz="1200" dirty="0" smtClean="0"/>
              <a:t>    } else {</a:t>
            </a:r>
          </a:p>
          <a:p>
            <a:r>
              <a:rPr lang="en-US" sz="1200" dirty="0" smtClean="0"/>
              <a:t>      </a:t>
            </a:r>
            <a:r>
              <a:rPr lang="en-US" sz="1200" dirty="0" err="1" smtClean="0"/>
              <a:t>ledState</a:t>
            </a:r>
            <a:r>
              <a:rPr lang="en-US" sz="1200" dirty="0" smtClean="0"/>
              <a:t> = LOW;</a:t>
            </a:r>
          </a:p>
          <a:p>
            <a:r>
              <a:rPr lang="en-US" sz="1200" dirty="0" smtClean="0"/>
              <a:t>    }</a:t>
            </a:r>
          </a:p>
          <a:p>
            <a:endParaRPr lang="en-US" sz="1200" dirty="0" smtClean="0"/>
          </a:p>
          <a:p>
            <a:r>
              <a:rPr lang="en-US" sz="1200" dirty="0" smtClean="0"/>
              <a:t>    // set the LED with the </a:t>
            </a:r>
            <a:r>
              <a:rPr lang="en-US" sz="1200" dirty="0" err="1" smtClean="0"/>
              <a:t>ledState</a:t>
            </a:r>
            <a:r>
              <a:rPr lang="en-US" sz="1200" dirty="0" smtClean="0"/>
              <a:t> of the variable: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digitalWrite</a:t>
            </a:r>
            <a:r>
              <a:rPr lang="en-US" sz="1200" dirty="0" smtClean="0"/>
              <a:t>(</a:t>
            </a:r>
            <a:r>
              <a:rPr lang="en-US" sz="1200" dirty="0" err="1" smtClean="0"/>
              <a:t>ledPin</a:t>
            </a:r>
            <a:r>
              <a:rPr lang="en-US" sz="1200" dirty="0" smtClean="0"/>
              <a:t>, </a:t>
            </a:r>
            <a:r>
              <a:rPr lang="en-US" sz="1200" dirty="0" err="1" smtClean="0"/>
              <a:t>ledState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}</a:t>
            </a:r>
          </a:p>
          <a:p>
            <a:r>
              <a:rPr lang="en-US" sz="1200" dirty="0" smtClean="0"/>
              <a:t>}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Programkód elemzése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A program írásához a kulcsfontosságú függvény a </a:t>
            </a:r>
            <a:r>
              <a:rPr lang="sr-Latn-RS" b="1" i="1" dirty="0" smtClean="0"/>
              <a:t>millis()</a:t>
            </a:r>
            <a:r>
              <a:rPr lang="sr-Latn-RS" dirty="0" smtClean="0"/>
              <a:t>. Az Arduino fejlesztőlap minden bekapcsolásakor egy beép</a:t>
            </a:r>
            <a:r>
              <a:rPr lang="en-US" dirty="0" smtClean="0"/>
              <a:t>í</a:t>
            </a:r>
            <a:r>
              <a:rPr lang="hu-HU" dirty="0" smtClean="0"/>
              <a:t>tett időz</a:t>
            </a:r>
            <a:r>
              <a:rPr lang="en-US" dirty="0" smtClean="0"/>
              <a:t>í</a:t>
            </a:r>
            <a:r>
              <a:rPr lang="hu-HU" dirty="0" smtClean="0"/>
              <a:t>tő kezdi számlálni a milliszekundumokat a bekapcsolás pillanatától.</a:t>
            </a:r>
            <a:endParaRPr lang="sr-Latn-RS" dirty="0" smtClean="0"/>
          </a:p>
          <a:p>
            <a:r>
              <a:rPr lang="sr-Latn-RS" dirty="0" smtClean="0"/>
              <a:t>Az eltelt milliszekundumok számát a </a:t>
            </a:r>
            <a:r>
              <a:rPr lang="sr-Latn-RS" b="1" i="1" dirty="0" smtClean="0"/>
              <a:t>millis()</a:t>
            </a:r>
            <a:r>
              <a:rPr lang="sr-Latn-RS" dirty="0" smtClean="0"/>
              <a:t> függvény megh</a:t>
            </a:r>
            <a:r>
              <a:rPr lang="en-US" dirty="0" smtClean="0"/>
              <a:t>í</a:t>
            </a:r>
            <a:r>
              <a:rPr lang="hu-HU" dirty="0" smtClean="0"/>
              <a:t>vásával lehet lekérdezni.</a:t>
            </a:r>
            <a:endParaRPr lang="sr-Latn-RS" dirty="0" smtClean="0"/>
          </a:p>
          <a:p>
            <a:r>
              <a:rPr lang="en-US" dirty="0" smtClean="0"/>
              <a:t>A</a:t>
            </a:r>
            <a:r>
              <a:rPr lang="sr-Latn-RS" dirty="0" smtClean="0"/>
              <a:t> </a:t>
            </a:r>
            <a:r>
              <a:rPr lang="sr-Latn-RS" b="1" i="1" dirty="0" smtClean="0"/>
              <a:t>millis()</a:t>
            </a:r>
            <a:r>
              <a:rPr lang="sr-Latn-RS" dirty="0" smtClean="0"/>
              <a:t> függvény 50 nap folytonos üzemelés után fog reszetálódni, és akkor újra 0-tól kezd számolni.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Programkód elemzése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572000" cy="5410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dirty="0" smtClean="0"/>
              <a:t>const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ledPin</a:t>
            </a:r>
            <a:r>
              <a:rPr lang="en-US" sz="1400" dirty="0" smtClean="0"/>
              <a:t> =  13;      </a:t>
            </a:r>
            <a:r>
              <a:rPr lang="hu-HU" sz="1400" dirty="0" smtClean="0"/>
              <a:t> </a:t>
            </a:r>
            <a:r>
              <a:rPr lang="en-US" sz="1400" dirty="0" smtClean="0"/>
              <a:t>// </a:t>
            </a:r>
            <a:r>
              <a:rPr lang="hu-HU" sz="1400" dirty="0" smtClean="0"/>
              <a:t>a labacska amelyikre a LED van </a:t>
            </a:r>
          </a:p>
          <a:p>
            <a:pPr>
              <a:buNone/>
            </a:pPr>
            <a:r>
              <a:rPr lang="hu-HU" sz="1400" dirty="0" smtClean="0"/>
              <a:t>	</a:t>
            </a:r>
            <a:r>
              <a:rPr lang="hu-HU" sz="1400" dirty="0" smtClean="0"/>
              <a:t>		</a:t>
            </a:r>
            <a:r>
              <a:rPr lang="hu-HU" sz="1400" dirty="0" smtClean="0"/>
              <a:t>// csatlakoztatva</a:t>
            </a:r>
            <a:endParaRPr lang="sr-Latn-RS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ledState</a:t>
            </a:r>
            <a:r>
              <a:rPr lang="en-US" sz="1400" dirty="0" smtClean="0"/>
              <a:t> = LOW;         // </a:t>
            </a:r>
            <a:r>
              <a:rPr lang="sr-Latn-RS" sz="1400" dirty="0" smtClean="0"/>
              <a:t>kezdetben a LED ki van kapcsolva</a:t>
            </a:r>
            <a:endParaRPr lang="sr-Latn-RS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unsigned long </a:t>
            </a:r>
            <a:r>
              <a:rPr lang="en-US" sz="1400" dirty="0" err="1" smtClean="0"/>
              <a:t>previousMillis</a:t>
            </a:r>
            <a:r>
              <a:rPr lang="en-US" sz="1400" dirty="0" smtClean="0"/>
              <a:t> = 0;        </a:t>
            </a:r>
            <a:endParaRPr lang="sr-Latn-RS" sz="1400" dirty="0" smtClean="0"/>
          </a:p>
          <a:p>
            <a:pPr>
              <a:buNone/>
            </a:pPr>
            <a:r>
              <a:rPr lang="en-US" sz="1400" dirty="0" smtClean="0"/>
              <a:t>const long interval = 1000; </a:t>
            </a:r>
            <a:r>
              <a:rPr lang="sr-Latn-RS" sz="1400" dirty="0" smtClean="0"/>
              <a:t> // </a:t>
            </a:r>
            <a:r>
              <a:rPr lang="sr-Latn-RS" sz="1400" dirty="0" smtClean="0"/>
              <a:t>villogasi intervallum </a:t>
            </a:r>
            <a:endParaRPr lang="sr-Latn-RS" sz="1400" dirty="0" smtClean="0"/>
          </a:p>
          <a:p>
            <a:pPr>
              <a:buNone/>
            </a:pPr>
            <a:r>
              <a:rPr lang="sr-Latn-RS" sz="1400" dirty="0" smtClean="0"/>
              <a:t>			   // </a:t>
            </a:r>
            <a:r>
              <a:rPr lang="sr-Latn-RS" sz="1400" dirty="0" smtClean="0"/>
              <a:t>(</a:t>
            </a:r>
            <a:r>
              <a:rPr lang="sr-Latn-RS" sz="1400" dirty="0" smtClean="0"/>
              <a:t>milliszekundumokban</a:t>
            </a:r>
            <a:r>
              <a:rPr lang="sr-Latn-RS" sz="1400" dirty="0" smtClean="0"/>
              <a:t>)</a:t>
            </a: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void setup() {</a:t>
            </a:r>
          </a:p>
          <a:p>
            <a:pPr>
              <a:buNone/>
            </a:pPr>
            <a:r>
              <a:rPr lang="en-US" sz="1400" dirty="0" smtClean="0"/>
              <a:t>  // </a:t>
            </a:r>
            <a:r>
              <a:rPr lang="sr-Latn-RS" sz="1400" dirty="0" smtClean="0"/>
              <a:t>a labacskat kimenetinek definialjuk</a:t>
            </a: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  </a:t>
            </a:r>
            <a:r>
              <a:rPr lang="en-US" sz="1400" dirty="0" err="1" smtClean="0"/>
              <a:t>pinMode</a:t>
            </a:r>
            <a:r>
              <a:rPr lang="en-US" sz="1400" dirty="0" smtClean="0"/>
              <a:t>(</a:t>
            </a:r>
            <a:r>
              <a:rPr lang="en-US" sz="1400" dirty="0" err="1" smtClean="0"/>
              <a:t>ledPin</a:t>
            </a:r>
            <a:r>
              <a:rPr lang="en-US" sz="1400" dirty="0" smtClean="0"/>
              <a:t>, OUTPUT);</a:t>
            </a:r>
          </a:p>
          <a:p>
            <a:pPr>
              <a:buNone/>
            </a:pPr>
            <a:r>
              <a:rPr lang="en-US" sz="1400" dirty="0" smtClean="0"/>
              <a:t>}</a:t>
            </a:r>
            <a:endParaRPr lang="sr-Latn-RS" sz="1400" dirty="0" smtClean="0"/>
          </a:p>
          <a:p>
            <a:pPr>
              <a:buNone/>
            </a:pPr>
            <a:r>
              <a:rPr lang="en-US" sz="1400" dirty="0" smtClean="0"/>
              <a:t>void loop() {</a:t>
            </a:r>
            <a:endParaRPr lang="sr-Latn-RS" sz="1400" dirty="0" smtClean="0"/>
          </a:p>
          <a:p>
            <a:pPr>
              <a:buNone/>
            </a:pPr>
            <a:r>
              <a:rPr lang="sr-Latn-RS" sz="1400" dirty="0" smtClean="0"/>
              <a:t>// </a:t>
            </a:r>
            <a:r>
              <a:rPr lang="sr-Latn-RS" sz="1400" dirty="0" smtClean="0"/>
              <a:t>ellenorizzuk, hogy eljott-e az ido a LED</a:t>
            </a:r>
          </a:p>
          <a:p>
            <a:pPr>
              <a:buNone/>
            </a:pPr>
            <a:r>
              <a:rPr lang="sr-Latn-RS" sz="1400" dirty="0" smtClean="0"/>
              <a:t>// allapotanak valtoztatasara</a:t>
            </a: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unsigned long 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 = </a:t>
            </a:r>
            <a:r>
              <a:rPr lang="en-US" sz="1400" dirty="0" err="1" smtClean="0"/>
              <a:t>millis</a:t>
            </a:r>
            <a:r>
              <a:rPr lang="en-US" sz="1400" dirty="0" smtClean="0"/>
              <a:t>();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  if (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 - </a:t>
            </a:r>
            <a:r>
              <a:rPr lang="en-US" sz="1400" dirty="0" err="1" smtClean="0"/>
              <a:t>previousMillis</a:t>
            </a:r>
            <a:r>
              <a:rPr lang="en-US" sz="1400" dirty="0" smtClean="0"/>
              <a:t> &gt;= interval) {</a:t>
            </a:r>
          </a:p>
          <a:p>
            <a:pPr>
              <a:buNone/>
            </a:pPr>
            <a:r>
              <a:rPr lang="en-US" sz="1400" dirty="0" smtClean="0"/>
              <a:t>    // </a:t>
            </a:r>
            <a:r>
              <a:rPr lang="hu-HU" sz="1400" dirty="0" smtClean="0"/>
              <a:t>memorizaljuk a idot amikor a LED-nek utoljara </a:t>
            </a:r>
            <a:r>
              <a:rPr lang="sr-Latn-RS" sz="1400" dirty="0" smtClean="0"/>
              <a:t> </a:t>
            </a:r>
            <a:endParaRPr lang="sr-Latn-RS" sz="1400" dirty="0" smtClean="0"/>
          </a:p>
          <a:p>
            <a:pPr>
              <a:buNone/>
            </a:pPr>
            <a:r>
              <a:rPr lang="sr-Latn-RS" sz="1400" dirty="0" smtClean="0"/>
              <a:t>   // </a:t>
            </a:r>
            <a:r>
              <a:rPr lang="sr-Latn-RS" sz="1400" dirty="0" smtClean="0"/>
              <a:t>megvaltoztattuk az allapotat</a:t>
            </a: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    </a:t>
            </a:r>
            <a:r>
              <a:rPr lang="en-US" sz="1400" dirty="0" err="1" smtClean="0"/>
              <a:t>previousMillis</a:t>
            </a:r>
            <a:r>
              <a:rPr lang="en-US" sz="1400" dirty="0" smtClean="0"/>
              <a:t> = 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;</a:t>
            </a:r>
            <a:endParaRPr lang="sr-Latn-RS" sz="1400" dirty="0"/>
          </a:p>
        </p:txBody>
      </p:sp>
      <p:sp>
        <p:nvSpPr>
          <p:cNvPr id="4" name="Rectangle 3"/>
          <p:cNvSpPr/>
          <p:nvPr/>
        </p:nvSpPr>
        <p:spPr>
          <a:xfrm>
            <a:off x="5715000" y="1219200"/>
            <a:ext cx="32766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US" sz="1400" dirty="0" smtClean="0"/>
              <a:t>// </a:t>
            </a:r>
            <a:r>
              <a:rPr lang="sr-Latn-RS" sz="1400" dirty="0" smtClean="0"/>
              <a:t>LED allapotanak valtoztatasa</a:t>
            </a:r>
            <a:r>
              <a:rPr lang="en-US" sz="1400" dirty="0" smtClean="0"/>
              <a:t>:</a:t>
            </a:r>
            <a:endParaRPr lang="en-US" sz="1400" dirty="0" smtClean="0"/>
          </a:p>
          <a:p>
            <a:r>
              <a:rPr lang="en-US" sz="1400" dirty="0" smtClean="0"/>
              <a:t>    if (</a:t>
            </a:r>
            <a:r>
              <a:rPr lang="en-US" sz="1400" dirty="0" err="1" smtClean="0"/>
              <a:t>ledState</a:t>
            </a:r>
            <a:r>
              <a:rPr lang="en-US" sz="1400" dirty="0" smtClean="0"/>
              <a:t> == LOW) {</a:t>
            </a:r>
          </a:p>
          <a:p>
            <a:r>
              <a:rPr lang="en-US" sz="1400" dirty="0" smtClean="0"/>
              <a:t>      </a:t>
            </a:r>
            <a:r>
              <a:rPr lang="en-US" sz="1400" dirty="0" err="1" smtClean="0"/>
              <a:t>ledState</a:t>
            </a:r>
            <a:r>
              <a:rPr lang="en-US" sz="1400" dirty="0" smtClean="0"/>
              <a:t> = HIGH;</a:t>
            </a:r>
          </a:p>
          <a:p>
            <a:r>
              <a:rPr lang="en-US" sz="1400" dirty="0" smtClean="0"/>
              <a:t>    } else {</a:t>
            </a:r>
          </a:p>
          <a:p>
            <a:r>
              <a:rPr lang="en-US" sz="1400" dirty="0" smtClean="0"/>
              <a:t>      </a:t>
            </a:r>
            <a:r>
              <a:rPr lang="en-US" sz="1400" dirty="0" err="1" smtClean="0"/>
              <a:t>ledState</a:t>
            </a:r>
            <a:r>
              <a:rPr lang="en-US" sz="1400" dirty="0" smtClean="0"/>
              <a:t> = LOW;</a:t>
            </a:r>
          </a:p>
          <a:p>
            <a:r>
              <a:rPr lang="en-US" sz="1400" dirty="0" smtClean="0"/>
              <a:t>    }</a:t>
            </a:r>
          </a:p>
          <a:p>
            <a:endParaRPr lang="en-US" sz="1400" dirty="0" smtClean="0"/>
          </a:p>
          <a:p>
            <a:r>
              <a:rPr lang="en-US" sz="1400" dirty="0" smtClean="0"/>
              <a:t>//</a:t>
            </a:r>
            <a:r>
              <a:rPr lang="hu-HU" sz="1400" dirty="0" smtClean="0"/>
              <a:t> a </a:t>
            </a:r>
            <a:r>
              <a:rPr lang="hu-HU" sz="1400" b="1" i="1" dirty="0" smtClean="0"/>
              <a:t>ledState</a:t>
            </a:r>
            <a:r>
              <a:rPr lang="hu-HU" sz="1400" dirty="0" smtClean="0"/>
              <a:t> allapotot kikuldjuk a </a:t>
            </a:r>
          </a:p>
          <a:p>
            <a:r>
              <a:rPr lang="hu-HU" sz="1400" dirty="0" smtClean="0"/>
              <a:t>//</a:t>
            </a:r>
            <a:r>
              <a:rPr lang="hu-HU" sz="1400" b="1" i="1" dirty="0" smtClean="0"/>
              <a:t> ledPin</a:t>
            </a:r>
            <a:r>
              <a:rPr lang="hu-HU" sz="1400" dirty="0" smtClean="0"/>
              <a:t>-re</a:t>
            </a:r>
            <a:r>
              <a:rPr lang="en-US" sz="1400" dirty="0" smtClean="0"/>
              <a:t>:</a:t>
            </a:r>
            <a:endParaRPr lang="en-US" sz="1400" dirty="0" smtClean="0"/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digitalWrite</a:t>
            </a:r>
            <a:r>
              <a:rPr lang="en-US" sz="1400" dirty="0" smtClean="0"/>
              <a:t>(</a:t>
            </a:r>
            <a:r>
              <a:rPr lang="en-US" sz="1400" dirty="0" err="1" smtClean="0"/>
              <a:t>ledPin</a:t>
            </a:r>
            <a:r>
              <a:rPr lang="en-US" sz="1400" dirty="0" smtClean="0"/>
              <a:t>, </a:t>
            </a:r>
            <a:r>
              <a:rPr lang="en-US" sz="1400" dirty="0" err="1" smtClean="0"/>
              <a:t>ledState</a:t>
            </a:r>
            <a:r>
              <a:rPr lang="en-US" sz="1400" dirty="0" smtClean="0"/>
              <a:t>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A megép</a:t>
            </a:r>
            <a:r>
              <a:rPr lang="en-US" b="1" dirty="0" smtClean="0"/>
              <a:t>í</a:t>
            </a:r>
            <a:r>
              <a:rPr lang="hu-HU" b="1" dirty="0" smtClean="0"/>
              <a:t>tett projekt</a:t>
            </a:r>
            <a:endParaRPr lang="en-US" b="1" dirty="0"/>
          </a:p>
        </p:txBody>
      </p:sp>
      <p:pic>
        <p:nvPicPr>
          <p:cNvPr id="4" name="Picture 3" descr="v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600200"/>
            <a:ext cx="7086600" cy="3988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Önálló feladat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Csatlakoztasson még 3 LED-et (összesen 4 lesz), és </a:t>
            </a:r>
            <a:r>
              <a:rPr lang="en-US" dirty="0" smtClean="0"/>
              <a:t>í</a:t>
            </a:r>
            <a:r>
              <a:rPr lang="hu-HU" dirty="0" smtClean="0"/>
              <a:t>rjon programot amelyik futófényt valós</a:t>
            </a:r>
            <a:r>
              <a:rPr lang="en-US" dirty="0" smtClean="0"/>
              <a:t>í</a:t>
            </a:r>
            <a:r>
              <a:rPr lang="hu-HU" dirty="0" smtClean="0"/>
              <a:t>t meg a </a:t>
            </a:r>
            <a:r>
              <a:rPr lang="hu-HU" b="1" i="1" dirty="0" smtClean="0"/>
              <a:t>delay()</a:t>
            </a:r>
            <a:r>
              <a:rPr lang="hu-HU" dirty="0" smtClean="0"/>
              <a:t> függvény használata nélkül. Minden állapot 500ms-ot kell hogy tartson.</a:t>
            </a:r>
            <a:endParaRPr lang="sr-Latn-RS" dirty="0" smtClean="0"/>
          </a:p>
          <a:p>
            <a:r>
              <a:rPr lang="sr-Latn-RS" dirty="0" smtClean="0"/>
              <a:t>Az eredeti hardver-hez adjon hozzá még egy LED-et (összesen 2 lesz), és </a:t>
            </a:r>
            <a:r>
              <a:rPr lang="en-US" dirty="0" smtClean="0"/>
              <a:t>í</a:t>
            </a:r>
            <a:r>
              <a:rPr lang="hu-HU" dirty="0" smtClean="0"/>
              <a:t>rjon programot amely felváltva fogja ki/be kapcsolgatni őket a </a:t>
            </a:r>
            <a:r>
              <a:rPr lang="hu-HU" b="1" i="1" dirty="0" smtClean="0"/>
              <a:t>delay()</a:t>
            </a:r>
            <a:r>
              <a:rPr lang="hu-HU" dirty="0" smtClean="0"/>
              <a:t> függvény használata nélkül. Az első LED villogási frekvenciája a második LED frekvenciájának a duplája kell hogy legyen.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491</Words>
  <Application>Microsoft Office PowerPoint</Application>
  <PresentationFormat>On-screen Show (4:3)</PresentationFormat>
  <Paragraphs>93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10. GYAKORLAT</vt:lpstr>
      <vt:lpstr>Feladat</vt:lpstr>
      <vt:lpstr>Hardver</vt:lpstr>
      <vt:lpstr>Szoftver</vt:lpstr>
      <vt:lpstr>Programkód elemzése</vt:lpstr>
      <vt:lpstr>Programkód elemzése</vt:lpstr>
      <vt:lpstr>A megépített projekt</vt:lpstr>
      <vt:lpstr>Önálló feladat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VEŽBA 10</dc:title>
  <dc:creator>Miki</dc:creator>
  <cp:lastModifiedBy>Miki</cp:lastModifiedBy>
  <cp:revision>9</cp:revision>
  <dcterms:created xsi:type="dcterms:W3CDTF">2017-01-15T09:17:28Z</dcterms:created>
  <dcterms:modified xsi:type="dcterms:W3CDTF">2017-01-15T15:54:24Z</dcterms:modified>
</cp:coreProperties>
</file>