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57" r:id="rId6"/>
    <p:sldId id="258" r:id="rId7"/>
    <p:sldId id="263" r:id="rId8"/>
    <p:sldId id="264" r:id="rId9"/>
    <p:sldId id="265" r:id="rId10"/>
    <p:sldId id="266" r:id="rId11"/>
    <p:sldId id="267" r:id="rId12"/>
    <p:sldId id="268" r:id="rId13"/>
    <p:sldId id="259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1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3C8D6-85E2-41A8-82FB-4D6746E20707}" type="datetimeFigureOut">
              <a:rPr lang="en-US" smtClean="0"/>
              <a:pPr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B0E81-19A2-4E59-92C5-E2102419A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432175"/>
          </a:xfrm>
        </p:spPr>
        <p:txBody>
          <a:bodyPr>
            <a:normAutofit/>
          </a:bodyPr>
          <a:lstStyle/>
          <a:p>
            <a:r>
              <a:rPr lang="en-US" sz="7200" b="1" dirty="0" err="1" smtClean="0"/>
              <a:t>ACO</a:t>
            </a:r>
            <a:r>
              <a:rPr lang="en-US" sz="7200" b="1" dirty="0" smtClean="0"/>
              <a:t/>
            </a:r>
            <a:br>
              <a:rPr lang="en-US" sz="7200" b="1" dirty="0" smtClean="0"/>
            </a:br>
            <a:r>
              <a:rPr lang="en-US" sz="7200" b="1" dirty="0" smtClean="0"/>
              <a:t>(</a:t>
            </a:r>
            <a:r>
              <a:rPr lang="en-US" sz="7200" b="1" u="sng" dirty="0" smtClean="0"/>
              <a:t>A</a:t>
            </a:r>
            <a:r>
              <a:rPr lang="en-US" sz="7200" b="1" dirty="0" smtClean="0"/>
              <a:t>nt </a:t>
            </a:r>
            <a:r>
              <a:rPr lang="en-US" sz="7200" b="1" u="sng" dirty="0" smtClean="0"/>
              <a:t>C</a:t>
            </a:r>
            <a:r>
              <a:rPr lang="en-US" sz="7200" b="1" dirty="0" smtClean="0"/>
              <a:t>olony </a:t>
            </a:r>
            <a:r>
              <a:rPr lang="en-US" sz="7200" b="1" u="sng" dirty="0" smtClean="0"/>
              <a:t>O</a:t>
            </a:r>
            <a:r>
              <a:rPr lang="en-US" sz="7200" b="1" dirty="0" smtClean="0"/>
              <a:t>ptimization)</a:t>
            </a:r>
            <a:endParaRPr lang="en-US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ACO</a:t>
            </a:r>
            <a:endParaRPr lang="en-US" b="1" dirty="0"/>
          </a:p>
        </p:txBody>
      </p:sp>
      <p:pic>
        <p:nvPicPr>
          <p:cNvPr id="4" name="Content Placeholder 3" descr="A-Real-ants-follow-a-path-between-the-nest-and-a-food-source-B-An-obstacle-appear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4950" y="2220119"/>
            <a:ext cx="6134100" cy="328612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ACO</a:t>
            </a:r>
            <a:endParaRPr lang="en-US" b="1" dirty="0"/>
          </a:p>
        </p:txBody>
      </p:sp>
      <p:pic>
        <p:nvPicPr>
          <p:cNvPr id="4" name="Content Placeholder 3" descr="Ant-Colony-Optimizatio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9669" y="1600200"/>
            <a:ext cx="5324662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ACO</a:t>
            </a:r>
            <a:endParaRPr lang="en-US" b="1" dirty="0"/>
          </a:p>
        </p:txBody>
      </p:sp>
      <p:pic>
        <p:nvPicPr>
          <p:cNvPr id="4" name="Content Placeholder 3" descr="double_bridge_experiment-15916D18DC60BC0EF91-thumb40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752600"/>
            <a:ext cx="5981593" cy="354409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Cities</a:t>
            </a:r>
            <a:endParaRPr lang="en-US" b="1" dirty="0"/>
          </a:p>
        </p:txBody>
      </p:sp>
      <p:pic>
        <p:nvPicPr>
          <p:cNvPr id="4" name="Content Placeholder 3" descr="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74784" y="1600200"/>
            <a:ext cx="6594432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Distances</a:t>
            </a:r>
            <a:endParaRPr lang="en-US" b="1" dirty="0"/>
          </a:p>
        </p:txBody>
      </p:sp>
      <p:pic>
        <p:nvPicPr>
          <p:cNvPr id="4" name="Content Placeholder 3" descr="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742916"/>
            <a:ext cx="8229600" cy="424053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ACO </a:t>
            </a:r>
            <a:r>
              <a:rPr lang="hu-HU" b="1" dirty="0" smtClean="0"/>
              <a:t>method</a:t>
            </a:r>
            <a:endParaRPr lang="en-US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295400"/>
            <a:ext cx="7929563" cy="5153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ACO </a:t>
            </a:r>
            <a:r>
              <a:rPr lang="hu-HU" b="1" dirty="0" smtClean="0"/>
              <a:t>method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990600"/>
            <a:ext cx="8382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ACO method</a:t>
            </a: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19200"/>
            <a:ext cx="334327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667000"/>
            <a:ext cx="43624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4038600"/>
            <a:ext cx="47625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Example</a:t>
            </a:r>
            <a:endParaRPr lang="en-US" b="1" dirty="0"/>
          </a:p>
        </p:txBody>
      </p:sp>
      <p:pic>
        <p:nvPicPr>
          <p:cNvPr id="5" name="Content Placeholder 3" descr="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62600" y="1219200"/>
            <a:ext cx="3068616" cy="2106086"/>
          </a:xfr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143000"/>
            <a:ext cx="41148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Ants</a:t>
            </a:r>
            <a:endParaRPr lang="en-US" b="1" dirty="0"/>
          </a:p>
        </p:txBody>
      </p:sp>
      <p:pic>
        <p:nvPicPr>
          <p:cNvPr id="4" name="Content Placeholder 3" descr="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398215"/>
            <a:ext cx="2514600" cy="2074455"/>
          </a:xfrm>
        </p:spPr>
      </p:pic>
      <p:pic>
        <p:nvPicPr>
          <p:cNvPr id="5" name="Picture 4" descr="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6600" y="1447800"/>
            <a:ext cx="2590800" cy="2074524"/>
          </a:xfrm>
          <a:prstGeom prst="rect">
            <a:avLst/>
          </a:prstGeom>
        </p:spPr>
      </p:pic>
      <p:pic>
        <p:nvPicPr>
          <p:cNvPr id="6" name="Picture 5" descr="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72200" y="1371600"/>
            <a:ext cx="2531625" cy="2133600"/>
          </a:xfrm>
          <a:prstGeom prst="rect">
            <a:avLst/>
          </a:prstGeom>
        </p:spPr>
      </p:pic>
      <p:pic>
        <p:nvPicPr>
          <p:cNvPr id="7" name="Picture 6" descr="0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43000" y="3810000"/>
            <a:ext cx="2356280" cy="2362200"/>
          </a:xfrm>
          <a:prstGeom prst="rect">
            <a:avLst/>
          </a:prstGeom>
        </p:spPr>
      </p:pic>
      <p:pic>
        <p:nvPicPr>
          <p:cNvPr id="8" name="Picture 7" descr="0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24400" y="3810000"/>
            <a:ext cx="2359742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14</Words>
  <Application>Microsoft Office PowerPoint</Application>
  <PresentationFormat>On-screen Show (4:3)</PresentationFormat>
  <Paragraphs>11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ACO (Ant Colony Optimization)</vt:lpstr>
      <vt:lpstr>ACO</vt:lpstr>
      <vt:lpstr>ACO</vt:lpstr>
      <vt:lpstr>ACO</vt:lpstr>
      <vt:lpstr>Cities</vt:lpstr>
      <vt:lpstr>Distances</vt:lpstr>
      <vt:lpstr>ACO method</vt:lpstr>
      <vt:lpstr>ACO method</vt:lpstr>
      <vt:lpstr>ACO method</vt:lpstr>
      <vt:lpstr>Example</vt:lpstr>
      <vt:lpstr>Slide 11</vt:lpstr>
      <vt:lpstr>Slide 12</vt:lpstr>
      <vt:lpstr>Ants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ACO</dc:title>
  <dc:creator>Miklos</dc:creator>
  <cp:lastModifiedBy>Miki</cp:lastModifiedBy>
  <cp:revision>27</cp:revision>
  <dcterms:created xsi:type="dcterms:W3CDTF">2018-12-03T13:01:40Z</dcterms:created>
  <dcterms:modified xsi:type="dcterms:W3CDTF">2020-12-10T18:18:05Z</dcterms:modified>
</cp:coreProperties>
</file>