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3C8D6-85E2-41A8-82FB-4D6746E20707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432175"/>
          </a:xfrm>
        </p:spPr>
        <p:txBody>
          <a:bodyPr>
            <a:normAutofit/>
          </a:bodyPr>
          <a:lstStyle/>
          <a:p>
            <a:r>
              <a:rPr lang="en-US" sz="7200" b="1" dirty="0" err="1" smtClean="0"/>
              <a:t>ACO</a:t>
            </a: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en-US" sz="7200" b="1" dirty="0" smtClean="0"/>
              <a:t>(</a:t>
            </a:r>
            <a:r>
              <a:rPr lang="en-US" sz="7200" b="1" u="sng" dirty="0" smtClean="0"/>
              <a:t>A</a:t>
            </a:r>
            <a:r>
              <a:rPr lang="en-US" sz="7200" b="1" dirty="0" smtClean="0"/>
              <a:t>nt </a:t>
            </a:r>
            <a:r>
              <a:rPr lang="en-US" sz="7200" b="1" u="sng" dirty="0" smtClean="0"/>
              <a:t>C</a:t>
            </a:r>
            <a:r>
              <a:rPr lang="en-US" sz="7200" b="1" dirty="0" smtClean="0"/>
              <a:t>olony </a:t>
            </a:r>
            <a:r>
              <a:rPr lang="en-US" sz="7200" b="1" u="sng" dirty="0" smtClean="0"/>
              <a:t>O</a:t>
            </a:r>
            <a:r>
              <a:rPr lang="en-US" sz="7200" b="1" dirty="0" smtClean="0"/>
              <a:t>ptimization)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ACO</a:t>
            </a:r>
            <a:endParaRPr lang="en-US" b="1" dirty="0"/>
          </a:p>
        </p:txBody>
      </p:sp>
      <p:pic>
        <p:nvPicPr>
          <p:cNvPr id="4" name="Content Placeholder 3" descr="A-Real-ants-follow-a-path-between-the-nest-and-a-food-source-B-An-obstacle-appear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950" y="2220119"/>
            <a:ext cx="6134100" cy="328612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ACO</a:t>
            </a:r>
            <a:endParaRPr lang="en-US" b="1" dirty="0"/>
          </a:p>
        </p:txBody>
      </p:sp>
      <p:pic>
        <p:nvPicPr>
          <p:cNvPr id="4" name="Content Placeholder 3" descr="Ant-Colony-Optimizat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9669" y="1600200"/>
            <a:ext cx="5324662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ACO</a:t>
            </a:r>
            <a:endParaRPr lang="en-US" b="1" dirty="0"/>
          </a:p>
        </p:txBody>
      </p:sp>
      <p:pic>
        <p:nvPicPr>
          <p:cNvPr id="4" name="Content Placeholder 3" descr="double_bridge_experiment-15916D18DC60BC0EF91-thumb40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752600"/>
            <a:ext cx="5981593" cy="354409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Cities</a:t>
            </a:r>
            <a:endParaRPr lang="en-US" b="1" dirty="0"/>
          </a:p>
        </p:txBody>
      </p:sp>
      <p:pic>
        <p:nvPicPr>
          <p:cNvPr id="4" name="Content Placeholder 3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4784" y="1600200"/>
            <a:ext cx="6594432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Distances</a:t>
            </a:r>
            <a:endParaRPr lang="en-US" b="1" dirty="0"/>
          </a:p>
        </p:txBody>
      </p:sp>
      <p:pic>
        <p:nvPicPr>
          <p:cNvPr id="4" name="Content Placeholder 3" descr="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42916"/>
            <a:ext cx="8229600" cy="424053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Ants</a:t>
            </a:r>
            <a:endParaRPr lang="en-US" b="1" dirty="0"/>
          </a:p>
        </p:txBody>
      </p:sp>
      <p:pic>
        <p:nvPicPr>
          <p:cNvPr id="4" name="Content Placeholder 3" descr="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398215"/>
            <a:ext cx="2514600" cy="2074455"/>
          </a:xfrm>
        </p:spPr>
      </p:pic>
      <p:pic>
        <p:nvPicPr>
          <p:cNvPr id="5" name="Picture 4" descr="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1447800"/>
            <a:ext cx="2590800" cy="2074524"/>
          </a:xfrm>
          <a:prstGeom prst="rect">
            <a:avLst/>
          </a:prstGeom>
        </p:spPr>
      </p:pic>
      <p:pic>
        <p:nvPicPr>
          <p:cNvPr id="6" name="Picture 5" descr="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1371600"/>
            <a:ext cx="2531625" cy="2133600"/>
          </a:xfrm>
          <a:prstGeom prst="rect">
            <a:avLst/>
          </a:prstGeom>
        </p:spPr>
      </p:pic>
      <p:pic>
        <p:nvPicPr>
          <p:cNvPr id="7" name="Picture 6" descr="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3000" y="3810000"/>
            <a:ext cx="2356280" cy="2362200"/>
          </a:xfrm>
          <a:prstGeom prst="rect">
            <a:avLst/>
          </a:prstGeom>
        </p:spPr>
      </p:pic>
      <p:pic>
        <p:nvPicPr>
          <p:cNvPr id="8" name="Picture 7" descr="0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4400" y="3810000"/>
            <a:ext cx="2359742" cy="228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7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ACO (Ant Colony Optimization)</vt:lpstr>
      <vt:lpstr>ACO</vt:lpstr>
      <vt:lpstr>ACO</vt:lpstr>
      <vt:lpstr>ACO</vt:lpstr>
      <vt:lpstr>Cities</vt:lpstr>
      <vt:lpstr>Distances</vt:lpstr>
      <vt:lpstr>Ants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</dc:title>
  <dc:creator>Miklos</dc:creator>
  <cp:lastModifiedBy>Miklos</cp:lastModifiedBy>
  <cp:revision>3</cp:revision>
  <dcterms:created xsi:type="dcterms:W3CDTF">2018-12-03T13:01:40Z</dcterms:created>
  <dcterms:modified xsi:type="dcterms:W3CDTF">2019-12-19T13:28:49Z</dcterms:modified>
</cp:coreProperties>
</file>