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3E20C-056F-4000-B62B-8CDB71774FBF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EABAE-B82C-4C5F-8A5B-D7D94849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20408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86800" cy="2201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539944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878746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76400"/>
            <a:ext cx="326229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b="75084"/>
          <a:stretch>
            <a:fillRect/>
          </a:stretch>
        </p:blipFill>
        <p:spPr bwMode="auto">
          <a:xfrm>
            <a:off x="304800" y="3048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752600"/>
            <a:ext cx="705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201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450036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305800" cy="503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8839200" cy="118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7</cp:revision>
  <dcterms:created xsi:type="dcterms:W3CDTF">2021-01-14T21:45:19Z</dcterms:created>
  <dcterms:modified xsi:type="dcterms:W3CDTF">2021-01-14T22:51:58Z</dcterms:modified>
</cp:coreProperties>
</file>