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130425"/>
            <a:ext cx="8610600" cy="2365375"/>
          </a:xfrm>
        </p:spPr>
        <p:txBody>
          <a:bodyPr>
            <a:noAutofit/>
          </a:bodyPr>
          <a:lstStyle/>
          <a:p>
            <a:r>
              <a:rPr lang="hu-HU" b="1" dirty="0" smtClean="0"/>
              <a:t>Obuka neuralnih mre</a:t>
            </a:r>
            <a:r>
              <a:rPr lang="sr-Latn-RS" b="1" dirty="0" smtClean="0"/>
              <a:t>ža bez nadzora</a:t>
            </a:r>
            <a:br>
              <a:rPr lang="sr-Latn-RS" b="1" dirty="0" smtClean="0"/>
            </a:br>
            <a:r>
              <a:rPr lang="sr-Latn-RS" b="1" dirty="0" smtClean="0"/>
              <a:t/>
            </a:r>
            <a:br>
              <a:rPr lang="sr-Latn-RS" b="1" dirty="0" smtClean="0"/>
            </a:br>
            <a:r>
              <a:rPr lang="sr-Latn-RS" b="1" dirty="0" smtClean="0"/>
              <a:t>Kohonen-ove (takmičarske) mreže</a:t>
            </a:r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dirty="0" smtClean="0"/>
              <a:t>Kohonen-ove mreže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219200"/>
            <a:ext cx="8305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Latn-CS" sz="2000" dirty="0"/>
              <a:t>One se ponekad nazivaju i </a:t>
            </a:r>
            <a:r>
              <a:rPr lang="sr-Latn-CS" sz="2000" i="1" dirty="0"/>
              <a:t>Kohonen</a:t>
            </a:r>
            <a:r>
              <a:rPr lang="sr-Latn-CS" sz="2000" dirty="0"/>
              <a:t>-ove mreže, </a:t>
            </a:r>
            <a:r>
              <a:rPr lang="sr-Latn-CS" sz="2000" i="1" dirty="0"/>
              <a:t>Pobednik uzima sve </a:t>
            </a:r>
            <a:r>
              <a:rPr lang="sr-Latn-CS" sz="2000" dirty="0"/>
              <a:t>(</a:t>
            </a:r>
            <a:r>
              <a:rPr lang="sr-Latn-CS" sz="2000" i="1" dirty="0"/>
              <a:t>Winner Takes All</a:t>
            </a:r>
            <a:r>
              <a:rPr lang="sr-Latn-CS" sz="2000" dirty="0"/>
              <a:t>) mreže ili </a:t>
            </a:r>
            <a:r>
              <a:rPr lang="sr-Latn-CS" sz="2000" i="1" dirty="0"/>
              <a:t>Samoorganizirajuće </a:t>
            </a:r>
            <a:r>
              <a:rPr lang="sr-Latn-CS" sz="2000" dirty="0"/>
              <a:t>(</a:t>
            </a:r>
            <a:r>
              <a:rPr lang="sr-Latn-CS" sz="2000" i="1" dirty="0"/>
              <a:t>Self Oragnizing</a:t>
            </a:r>
            <a:r>
              <a:rPr lang="sr-Latn-CS" sz="2000" dirty="0"/>
              <a:t>) mreže. One se koriste za identifikaciju uzoraka u podacima, čak i u slučajevima kad programer ne poznaje prirodu uzoraka.</a:t>
            </a:r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590800"/>
            <a:ext cx="4495800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dirty="0" smtClean="0"/>
              <a:t>Kohonen-ove mreže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295400"/>
            <a:ext cx="3733800" cy="302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4876800" y="1600200"/>
          <a:ext cx="3400425" cy="533400"/>
        </p:xfrm>
        <a:graphic>
          <a:graphicData uri="http://schemas.openxmlformats.org/presentationml/2006/ole">
            <p:oleObj spid="_x0000_s2051" name="Equation" r:id="rId4" imgW="146050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dirty="0" smtClean="0"/>
              <a:t>Kohonen-ove mreže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762001"/>
            <a:ext cx="3787308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4356" y="3200400"/>
            <a:ext cx="750772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1838" y="990600"/>
            <a:ext cx="291116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dirty="0" smtClean="0"/>
              <a:t>Kohonen-ove mreže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600200"/>
            <a:ext cx="6248400" cy="3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dirty="0" smtClean="0"/>
              <a:t>Primer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066800"/>
            <a:ext cx="3774621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2545574"/>
            <a:ext cx="3956223" cy="375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dirty="0" smtClean="0"/>
              <a:t>Primer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990600"/>
            <a:ext cx="8420100" cy="4563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5638800"/>
            <a:ext cx="2681287" cy="76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3505200"/>
            <a:ext cx="399423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dirty="0" smtClean="0"/>
              <a:t>Primer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sr-Latn-RS" dirty="0" smtClean="0"/>
              <a:t>Normalizovane težine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676400"/>
            <a:ext cx="3971925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4724400" y="3352800"/>
            <a:ext cx="4191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000" dirty="0"/>
              <a:t>Na ulaz mreže dovešćemo sledeće vrednosti: </a:t>
            </a:r>
            <a:r>
              <a:rPr lang="sr-Latn-CS" sz="2000" b="1" dirty="0"/>
              <a:t>Input 1 = 0.8</a:t>
            </a:r>
            <a:r>
              <a:rPr lang="sr-Latn-CS" sz="2000" dirty="0"/>
              <a:t>, </a:t>
            </a:r>
            <a:r>
              <a:rPr lang="sr-Latn-CS" sz="2000" b="1" dirty="0"/>
              <a:t>Input 2 = 0.5</a:t>
            </a:r>
            <a:r>
              <a:rPr lang="sr-Latn-CS" sz="2000" dirty="0"/>
              <a:t>. Kao i u slučaju težina i ulaze moramo normalizovati na vrednost 1.</a:t>
            </a:r>
            <a:endParaRPr lang="en-US" sz="20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914400"/>
            <a:ext cx="2971800" cy="2324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800600" y="4724400"/>
            <a:ext cx="3200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Dužina ulaznog vektora = </a:t>
            </a:r>
            <a:endParaRPr kumimoji="0" lang="sr-Latn-C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4876800" y="5181600"/>
          <a:ext cx="2864555" cy="533400"/>
        </p:xfrm>
        <a:graphic>
          <a:graphicData uri="http://schemas.openxmlformats.org/presentationml/2006/ole">
            <p:oleObj spid="_x0000_s11267" name="Equation" r:id="rId5" imgW="1384300" imgH="254000" progId="Equation.3">
              <p:embed/>
            </p:oleObj>
          </a:graphicData>
        </a:graphic>
      </p:graphicFrame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4953000" y="5867400"/>
            <a:ext cx="3962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Novi Input 1 = 0.8/0.9434 = 0.85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Novi Input 2 = 0.5/0.9434 = 0.53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dirty="0" smtClean="0"/>
              <a:t>Primer</a:t>
            </a:r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990600"/>
            <a:ext cx="3886200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066800"/>
            <a:ext cx="4114800" cy="3355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457200" y="4876800"/>
            <a:ext cx="6324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Output 1 = (0.85 x 0.11) + (0.53 x 0.99) = 0.6182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Output 2 = (0.85 x (-0.86)) + (0.53 x 0.51) = -0.4607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Output 3 = (0.85 x (-0.71)) + (0.53 x (-0.71)) = -0.9798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dirty="0" smtClean="0"/>
              <a:t>Primer</a:t>
            </a:r>
            <a:endParaRPr lang="en-US" dirty="0"/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228600" y="1219200"/>
          <a:ext cx="3124200" cy="490070"/>
        </p:xfrm>
        <a:graphic>
          <a:graphicData uri="http://schemas.openxmlformats.org/presentationml/2006/ole">
            <p:oleObj spid="_x0000_s22531" name="Equation" r:id="rId3" imgW="1460500" imgH="228600" progId="Equation.3">
              <p:embed/>
            </p:oleObj>
          </a:graphicData>
        </a:graphic>
      </p:graphicFrame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228600" y="1905000"/>
          <a:ext cx="4648200" cy="457200"/>
        </p:xfrm>
        <a:graphic>
          <a:graphicData uri="http://schemas.openxmlformats.org/presentationml/2006/ole">
            <p:oleObj spid="_x0000_s22530" name="Equation" r:id="rId4" imgW="2324100" imgH="228600" progId="Equation.3">
              <p:embed/>
            </p:oleObj>
          </a:graphicData>
        </a:graphic>
      </p:graphicFrame>
      <p:graphicFrame>
        <p:nvGraphicFramePr>
          <p:cNvPr id="22529" name="Object 1"/>
          <p:cNvGraphicFramePr>
            <a:graphicFrameLocks noChangeAspect="1"/>
          </p:cNvGraphicFramePr>
          <p:nvPr/>
        </p:nvGraphicFramePr>
        <p:xfrm>
          <a:off x="228600" y="2514600"/>
          <a:ext cx="4705350" cy="457200"/>
        </p:xfrm>
        <a:graphic>
          <a:graphicData uri="http://schemas.openxmlformats.org/presentationml/2006/ole">
            <p:oleObj spid="_x0000_s22529" name="Equation" r:id="rId5" imgW="2349500" imgH="228600" progId="Equation.3">
              <p:embed/>
            </p:oleObj>
          </a:graphicData>
        </a:graphic>
      </p:graphicFrame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685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152400" y="2971800"/>
            <a:ext cx="55274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Izračunajmo novu dužinu vektora težine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(obrazac za obučavanje neće sačuvati dužinu).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Dužina = </a:t>
            </a:r>
            <a:endParaRPr kumimoji="0" lang="sr-Latn-C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535" name="Object 7"/>
          <p:cNvGraphicFramePr>
            <a:graphicFrameLocks noChangeAspect="1"/>
          </p:cNvGraphicFramePr>
          <p:nvPr/>
        </p:nvGraphicFramePr>
        <p:xfrm>
          <a:off x="1371599" y="3581400"/>
          <a:ext cx="3124201" cy="499133"/>
        </p:xfrm>
        <a:graphic>
          <a:graphicData uri="http://schemas.openxmlformats.org/presentationml/2006/ole">
            <p:oleObj spid="_x0000_s22535" name="Equation" r:id="rId6" imgW="1612900" imgH="254000" progId="Equation.3">
              <p:embed/>
            </p:oleObj>
          </a:graphicData>
        </a:graphic>
      </p:graphicFrame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228600" y="4114800"/>
            <a:ext cx="4724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Pošto nova težina nije jednaka 1, ponovo ćemo je skalirati: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Težina 1 = 0.554/0.903 = 0.61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Težina 2 = 0.714/0.903 = 0.79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8" name="Picture 10" descr="8 1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62600" y="3429000"/>
            <a:ext cx="3429000" cy="3277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dirty="0" smtClean="0"/>
              <a:t>Primer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207</Words>
  <Application>Microsoft Office PowerPoint</Application>
  <PresentationFormat>On-screen Show (4:3)</PresentationFormat>
  <Paragraphs>26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Microsoft Equation 3.0</vt:lpstr>
      <vt:lpstr>Obuka neuralnih mreža bez nadzora  Kohonen-ove (takmičarske) mreže</vt:lpstr>
      <vt:lpstr>Kohonen-ove mreže</vt:lpstr>
      <vt:lpstr>Kohonen-ove mreže</vt:lpstr>
      <vt:lpstr>Kohonen-ove mreže</vt:lpstr>
      <vt:lpstr>Kohonen-ove mreže</vt:lpstr>
      <vt:lpstr>Primer</vt:lpstr>
      <vt:lpstr>Primer</vt:lpstr>
      <vt:lpstr>Primer</vt:lpstr>
      <vt:lpstr>Primer</vt:lpstr>
      <vt:lpstr>Primer</vt:lpstr>
      <vt:lpstr>Primer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Obuka neuralnih mreža bez nadzora  Kohonen-ove (takmičarske) mreže</dc:title>
  <dc:creator>Windows User</dc:creator>
  <cp:lastModifiedBy>Windows User</cp:lastModifiedBy>
  <cp:revision>4</cp:revision>
  <dcterms:created xsi:type="dcterms:W3CDTF">2021-01-09T15:28:31Z</dcterms:created>
  <dcterms:modified xsi:type="dcterms:W3CDTF">2021-01-09T16:08:02Z</dcterms:modified>
</cp:coreProperties>
</file>