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70" r:id="rId10"/>
    <p:sldId id="264" r:id="rId11"/>
    <p:sldId id="266" r:id="rId12"/>
    <p:sldId id="267" r:id="rId13"/>
    <p:sldId id="268" r:id="rId14"/>
    <p:sldId id="269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1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250EF-3422-4141-97BC-536B34774FED}" type="datetimeFigureOut">
              <a:rPr lang="en-US" smtClean="0"/>
              <a:pPr/>
              <a:t>1/13/2021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DA6B0-B4CB-44DA-96AB-448506895E0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250EF-3422-4141-97BC-536B34774FED}" type="datetimeFigureOut">
              <a:rPr lang="en-US" smtClean="0"/>
              <a:pPr/>
              <a:t>1/13/2021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DA6B0-B4CB-44DA-96AB-448506895E0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250EF-3422-4141-97BC-536B34774FED}" type="datetimeFigureOut">
              <a:rPr lang="en-US" smtClean="0"/>
              <a:pPr/>
              <a:t>1/13/2021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DA6B0-B4CB-44DA-96AB-448506895E0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250EF-3422-4141-97BC-536B34774FED}" type="datetimeFigureOut">
              <a:rPr lang="en-US" smtClean="0"/>
              <a:pPr/>
              <a:t>1/13/2021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DA6B0-B4CB-44DA-96AB-448506895E0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250EF-3422-4141-97BC-536B34774FED}" type="datetimeFigureOut">
              <a:rPr lang="en-US" smtClean="0"/>
              <a:pPr/>
              <a:t>1/13/2021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DA6B0-B4CB-44DA-96AB-448506895E0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250EF-3422-4141-97BC-536B34774FED}" type="datetimeFigureOut">
              <a:rPr lang="en-US" smtClean="0"/>
              <a:pPr/>
              <a:t>1/13/2021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DA6B0-B4CB-44DA-96AB-448506895E0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250EF-3422-4141-97BC-536B34774FED}" type="datetimeFigureOut">
              <a:rPr lang="en-US" smtClean="0"/>
              <a:pPr/>
              <a:t>1/13/2021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DA6B0-B4CB-44DA-96AB-448506895E0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250EF-3422-4141-97BC-536B34774FED}" type="datetimeFigureOut">
              <a:rPr lang="en-US" smtClean="0"/>
              <a:pPr/>
              <a:t>1/13/2021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DA6B0-B4CB-44DA-96AB-448506895E0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250EF-3422-4141-97BC-536B34774FED}" type="datetimeFigureOut">
              <a:rPr lang="en-US" smtClean="0"/>
              <a:pPr/>
              <a:t>1/13/2021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DA6B0-B4CB-44DA-96AB-448506895E0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250EF-3422-4141-97BC-536B34774FED}" type="datetimeFigureOut">
              <a:rPr lang="en-US" smtClean="0"/>
              <a:pPr/>
              <a:t>1/13/2021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DA6B0-B4CB-44DA-96AB-448506895E0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250EF-3422-4141-97BC-536B34774FED}" type="datetimeFigureOut">
              <a:rPr lang="en-US" smtClean="0"/>
              <a:pPr/>
              <a:t>1/13/2021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DA6B0-B4CB-44DA-96AB-448506895E0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E250EF-3422-4141-97BC-536B34774FED}" type="datetimeFigureOut">
              <a:rPr lang="en-US" smtClean="0"/>
              <a:pPr/>
              <a:t>1/13/2021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6DA6B0-B4CB-44DA-96AB-448506895E0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295400"/>
            <a:ext cx="7772400" cy="4343400"/>
          </a:xfrm>
        </p:spPr>
        <p:txBody>
          <a:bodyPr>
            <a:normAutofit fontScale="90000"/>
          </a:bodyPr>
          <a:lstStyle/>
          <a:p>
            <a:r>
              <a:rPr lang="en-US" sz="8900" b="1" dirty="0" err="1" smtClean="0"/>
              <a:t>Backpropagation</a:t>
            </a:r>
            <a:r>
              <a:rPr lang="sr-Latn-RS" sz="8900" b="1" dirty="0" smtClean="0"/>
              <a:t/>
            </a:r>
            <a:br>
              <a:rPr lang="sr-Latn-RS" sz="8900" b="1" dirty="0" smtClean="0"/>
            </a:br>
            <a:r>
              <a:rPr lang="en-US" sz="7200" b="1" dirty="0" smtClean="0"/>
              <a:t/>
            </a:r>
            <a:br>
              <a:rPr lang="en-US" sz="7200" b="1" dirty="0" smtClean="0"/>
            </a:br>
            <a:r>
              <a:rPr lang="en-US" sz="7200" dirty="0" smtClean="0"/>
              <a:t>(</a:t>
            </a:r>
            <a:r>
              <a:rPr lang="en-US" sz="7200" dirty="0" err="1" smtClean="0"/>
              <a:t>algoritam</a:t>
            </a:r>
            <a:r>
              <a:rPr lang="en-US" sz="7200" dirty="0" smtClean="0"/>
              <a:t> </a:t>
            </a:r>
            <a:r>
              <a:rPr lang="en-US" sz="7200" dirty="0" err="1" smtClean="0"/>
              <a:t>prostiranja</a:t>
            </a:r>
            <a:r>
              <a:rPr lang="en-US" sz="7200" dirty="0" smtClean="0"/>
              <a:t> </a:t>
            </a:r>
            <a:r>
              <a:rPr lang="en-US" sz="7200" dirty="0" err="1" smtClean="0"/>
              <a:t>gre</a:t>
            </a:r>
            <a:r>
              <a:rPr lang="sr-Latn-RS" sz="7200" dirty="0" smtClean="0"/>
              <a:t>ške unazad</a:t>
            </a:r>
            <a:r>
              <a:rPr lang="en-US" sz="7200" dirty="0" smtClean="0"/>
              <a:t>)</a:t>
            </a:r>
            <a:endParaRPr lang="en-US" sz="72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Backpropagation</a:t>
            </a:r>
            <a:endParaRPr lang="en-US" dirty="0"/>
          </a:p>
        </p:txBody>
      </p:sp>
      <p:pic>
        <p:nvPicPr>
          <p:cNvPr id="4" name="Picture 3" descr="bp0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524000"/>
            <a:ext cx="6400800" cy="3738649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Backpropagation</a:t>
            </a:r>
            <a:endParaRPr lang="en-US" dirty="0"/>
          </a:p>
        </p:txBody>
      </p:sp>
      <p:pic>
        <p:nvPicPr>
          <p:cNvPr id="4" name="Picture 3" descr="bp0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799" y="1524000"/>
            <a:ext cx="6616823" cy="3276600"/>
          </a:xfrm>
          <a:prstGeom prst="rect">
            <a:avLst/>
          </a:prstGeom>
        </p:spPr>
      </p:pic>
      <p:pic>
        <p:nvPicPr>
          <p:cNvPr id="5" name="Picture 4" descr="bp0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0" y="4876800"/>
            <a:ext cx="7467605" cy="1295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28600" y="4953000"/>
            <a:ext cx="125547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Random</a:t>
            </a:r>
          </a:p>
          <a:p>
            <a:r>
              <a:rPr lang="en-US" sz="2400" b="1" dirty="0" smtClean="0"/>
              <a:t>Initial </a:t>
            </a:r>
          </a:p>
          <a:p>
            <a:r>
              <a:rPr lang="en-US" sz="2400" b="1" dirty="0" smtClean="0"/>
              <a:t>Weights</a:t>
            </a:r>
            <a:endParaRPr lang="en-US" sz="2400" b="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Backpropagation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1000" y="1295400"/>
            <a:ext cx="5981700" cy="2609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000" y="3962400"/>
            <a:ext cx="3114675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57200" y="5181600"/>
            <a:ext cx="3095625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 smtClean="0"/>
              <a:t>Forward pass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" y="1447800"/>
            <a:ext cx="5715000" cy="4057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6477000" y="1981200"/>
            <a:ext cx="237661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RS" sz="2400" b="1" dirty="0" smtClean="0"/>
              <a:t>Linear activation </a:t>
            </a:r>
          </a:p>
          <a:p>
            <a:r>
              <a:rPr lang="sr-Latn-RS" sz="2400" b="1" dirty="0" smtClean="0"/>
              <a:t>function:</a:t>
            </a:r>
          </a:p>
          <a:p>
            <a:r>
              <a:rPr lang="sr-Latn-RS" sz="2400" b="1" i="1" dirty="0" smtClean="0"/>
              <a:t>out = in</a:t>
            </a:r>
            <a:endParaRPr lang="en-US" sz="2400" b="1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 smtClean="0"/>
              <a:t>Error calculation</a:t>
            </a:r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1000" y="1371600"/>
            <a:ext cx="8552985" cy="51339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 smtClean="0"/>
              <a:t>Error reduction</a:t>
            </a:r>
            <a:endParaRPr 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0" y="3886200"/>
            <a:ext cx="5753100" cy="2733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4" descr="bp0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000" y="1295400"/>
            <a:ext cx="4462509" cy="2209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 smtClean="0"/>
              <a:t>Backpropagation</a:t>
            </a:r>
            <a:endParaRPr lang="en-US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3400" y="1295400"/>
            <a:ext cx="3581400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62000" y="3733800"/>
            <a:ext cx="3617597" cy="8908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Partial derivatives - examples</a:t>
            </a:r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 smtClean="0"/>
              <a:t>Backpropagation</a:t>
            </a:r>
            <a:endParaRPr lang="en-US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7884" y="1371600"/>
            <a:ext cx="8926116" cy="434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705600" y="5334000"/>
            <a:ext cx="1981200" cy="4049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705600" y="5943600"/>
            <a:ext cx="1981199" cy="3933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04800" y="5867400"/>
            <a:ext cx="2514600" cy="619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 err="1" smtClean="0"/>
              <a:t>Backpropagation</a:t>
            </a:r>
            <a:endParaRPr lang="en-US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1000" y="2438400"/>
            <a:ext cx="8537510" cy="426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4" descr="bp0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800" y="914400"/>
            <a:ext cx="3352800" cy="166028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Weight update</a:t>
            </a:r>
            <a:endParaRPr lang="en-US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1000" y="1447800"/>
            <a:ext cx="5060778" cy="289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9600" y="4419600"/>
            <a:ext cx="685800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extBox 5"/>
          <p:cNvSpPr txBox="1"/>
          <p:nvPr/>
        </p:nvSpPr>
        <p:spPr>
          <a:xfrm>
            <a:off x="5867400" y="1600200"/>
            <a:ext cx="20409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= 0.17     (0.15)</a:t>
            </a:r>
            <a:endParaRPr lang="en-US" sz="20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5867400" y="2057400"/>
            <a:ext cx="20409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= 0.17     (0.14)</a:t>
            </a:r>
            <a:endParaRPr lang="en-US" sz="20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5867400" y="2514600"/>
            <a:ext cx="20409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= 0.10     (0.08)</a:t>
            </a:r>
            <a:endParaRPr lang="en-US" sz="20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5867400" y="2971800"/>
            <a:ext cx="20409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= 0.13     (0.12)</a:t>
            </a:r>
            <a:endParaRPr lang="en-US" sz="2000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5867400" y="3429000"/>
            <a:ext cx="20409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= 0.23     (0.21)</a:t>
            </a:r>
            <a:endParaRPr lang="en-US" sz="200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5867400" y="3886200"/>
            <a:ext cx="20409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= 0.12     (0.11)</a:t>
            </a:r>
            <a:endParaRPr lang="en-US" sz="2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Forward pass</a:t>
            </a:r>
            <a:endParaRPr lang="en-US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5800" y="1752600"/>
            <a:ext cx="6194664" cy="365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Visualization</a:t>
            </a:r>
            <a:endParaRPr lang="en-US" dirty="0"/>
          </a:p>
        </p:txBody>
      </p:sp>
      <p:pic>
        <p:nvPicPr>
          <p:cNvPr id="4" name="Picture 3" descr="netflow-sample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19275" y="1971675"/>
            <a:ext cx="5505450" cy="29146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101</TotalTime>
  <Words>62</Words>
  <Application>Microsoft Office PowerPoint</Application>
  <PresentationFormat>On-screen Show (4:3)</PresentationFormat>
  <Paragraphs>26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Office Theme</vt:lpstr>
      <vt:lpstr>Backpropagation  (algoritam prostiranja greške unazad)</vt:lpstr>
      <vt:lpstr>Backpropagation</vt:lpstr>
      <vt:lpstr>Backpropagation</vt:lpstr>
      <vt:lpstr>Backpropagation</vt:lpstr>
      <vt:lpstr>Forward pass</vt:lpstr>
      <vt:lpstr>Error calculation</vt:lpstr>
      <vt:lpstr>Error reduction</vt:lpstr>
      <vt:lpstr>Backpropagation</vt:lpstr>
      <vt:lpstr>Partial derivatives - examples</vt:lpstr>
      <vt:lpstr>Backpropagation</vt:lpstr>
      <vt:lpstr>Backpropagation</vt:lpstr>
      <vt:lpstr>Weight update</vt:lpstr>
      <vt:lpstr>Forward pass</vt:lpstr>
      <vt:lpstr>Visualization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Backpropagation  (algoritam prostiranja greške unazad)</dc:title>
  <dc:creator>Windows User</dc:creator>
  <cp:lastModifiedBy>Windows User</cp:lastModifiedBy>
  <cp:revision>10</cp:revision>
  <dcterms:created xsi:type="dcterms:W3CDTF">2021-01-08T11:33:56Z</dcterms:created>
  <dcterms:modified xsi:type="dcterms:W3CDTF">2021-01-13T22:59:46Z</dcterms:modified>
</cp:coreProperties>
</file>