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250EF-3422-4141-97BC-536B34774FED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DA6B0-B4CB-44DA-96AB-4485068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4343400"/>
          </a:xfrm>
        </p:spPr>
        <p:txBody>
          <a:bodyPr>
            <a:normAutofit fontScale="90000"/>
          </a:bodyPr>
          <a:lstStyle/>
          <a:p>
            <a:r>
              <a:rPr lang="en-US" sz="8900" b="1" dirty="0" err="1" smtClean="0"/>
              <a:t>Backpropagation</a:t>
            </a:r>
            <a:r>
              <a:rPr lang="sr-Latn-RS" sz="8900" b="1" dirty="0" smtClean="0"/>
              <a:t/>
            </a:r>
            <a:br>
              <a:rPr lang="sr-Latn-RS" sz="8900" b="1" dirty="0" smtClean="0"/>
            </a:b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dirty="0" smtClean="0"/>
              <a:t>(</a:t>
            </a:r>
            <a:r>
              <a:rPr lang="hu-HU" sz="7200" smtClean="0"/>
              <a:t>hibavisszaterjesztés algoritmus</a:t>
            </a:r>
            <a:r>
              <a:rPr lang="en-US" sz="7200" smtClean="0"/>
              <a:t>)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4" name="Picture 3" descr="bp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6400800" cy="37386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4" name="Picture 3" descr="bp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1524000"/>
            <a:ext cx="6616823" cy="3276600"/>
          </a:xfrm>
          <a:prstGeom prst="rect">
            <a:avLst/>
          </a:prstGeom>
        </p:spPr>
      </p:pic>
      <p:pic>
        <p:nvPicPr>
          <p:cNvPr id="5" name="Picture 4" descr="bp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876800"/>
            <a:ext cx="7467605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4953000"/>
            <a:ext cx="1255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Random</a:t>
            </a:r>
          </a:p>
          <a:p>
            <a:r>
              <a:rPr lang="en-US" sz="2400" b="1" dirty="0" smtClean="0"/>
              <a:t>Initial </a:t>
            </a:r>
          </a:p>
          <a:p>
            <a:r>
              <a:rPr lang="en-US" sz="2400" b="1" dirty="0" smtClean="0"/>
              <a:t>Weights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59817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962400"/>
            <a:ext cx="3114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5181600"/>
            <a:ext cx="30956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Forward pass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5715000" cy="405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77000" y="1981200"/>
            <a:ext cx="23766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dirty="0" smtClean="0"/>
              <a:t>Linear activation </a:t>
            </a:r>
          </a:p>
          <a:p>
            <a:r>
              <a:rPr lang="sr-Latn-RS" sz="2400" b="1" dirty="0" smtClean="0"/>
              <a:t>function:</a:t>
            </a:r>
          </a:p>
          <a:p>
            <a:r>
              <a:rPr lang="sr-Latn-RS" sz="2400" b="1" i="1" dirty="0" smtClean="0"/>
              <a:t>out = in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Error calculation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8552985" cy="513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Error reduction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886200"/>
            <a:ext cx="57531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b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95400"/>
            <a:ext cx="4462509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Backpropagation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3581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733800"/>
            <a:ext cx="3617597" cy="89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derivatives - examples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Backpropagation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884" y="1371600"/>
            <a:ext cx="892611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334000"/>
            <a:ext cx="1981200" cy="40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5943600"/>
            <a:ext cx="1981199" cy="39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5867400"/>
            <a:ext cx="2514600" cy="6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438400"/>
            <a:ext cx="853751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b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914400"/>
            <a:ext cx="3352800" cy="1660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update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506077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419600"/>
            <a:ext cx="6858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67400" y="16002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0.17     (0.15)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20574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0.17     (0.14)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25146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0.10     (0.08)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29718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0.13     (0.12)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34290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0.23     (0.21)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67400" y="388620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0.12     (0.11)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pass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619466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pic>
        <p:nvPicPr>
          <p:cNvPr id="4" name="Picture 3" descr="netflow-sampl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1971675"/>
            <a:ext cx="5505450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62</Words>
  <Application>Microsoft Office PowerPoint</Application>
  <PresentationFormat>On-screen Show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Backpropagation  (hibavisszaterjesztés algoritmus)</vt:lpstr>
      <vt:lpstr>Backpropagation</vt:lpstr>
      <vt:lpstr>Backpropagation</vt:lpstr>
      <vt:lpstr>Backpropagation</vt:lpstr>
      <vt:lpstr>Forward pass</vt:lpstr>
      <vt:lpstr>Error calculation</vt:lpstr>
      <vt:lpstr>Error reduction</vt:lpstr>
      <vt:lpstr>Backpropagation</vt:lpstr>
      <vt:lpstr>Partial derivatives - examples</vt:lpstr>
      <vt:lpstr>Backpropagation</vt:lpstr>
      <vt:lpstr>Backpropagation</vt:lpstr>
      <vt:lpstr>Weight update</vt:lpstr>
      <vt:lpstr>Forward pass</vt:lpstr>
      <vt:lpstr>Visualization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Backpropagation  (algoritam prostiranja greške unazad)</dc:title>
  <dc:creator>Windows User</dc:creator>
  <cp:lastModifiedBy>Windows User</cp:lastModifiedBy>
  <cp:revision>11</cp:revision>
  <dcterms:created xsi:type="dcterms:W3CDTF">2021-01-08T11:33:56Z</dcterms:created>
  <dcterms:modified xsi:type="dcterms:W3CDTF">2021-01-13T22:59:14Z</dcterms:modified>
</cp:coreProperties>
</file>