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2898775"/>
          </a:xfrm>
        </p:spPr>
        <p:txBody>
          <a:bodyPr>
            <a:noAutofit/>
          </a:bodyPr>
          <a:lstStyle/>
          <a:p>
            <a:r>
              <a:rPr lang="en-US" sz="8000" b="1" dirty="0" smtClean="0"/>
              <a:t>Genetikus algoritmusok</a:t>
            </a:r>
            <a:endParaRPr lang="en-US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Genetikus algoritmusok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676401"/>
            <a:ext cx="3657600" cy="3200400"/>
          </a:xfrm>
        </p:spPr>
        <p:txBody>
          <a:bodyPr/>
          <a:lstStyle/>
          <a:p>
            <a:r>
              <a:rPr lang="en-US" dirty="0" smtClean="0"/>
              <a:t>Darwini </a:t>
            </a:r>
            <a:r>
              <a:rPr lang="hu-HU" dirty="0" smtClean="0"/>
              <a:t>evolúciós elmélet</a:t>
            </a:r>
          </a:p>
          <a:p>
            <a:r>
              <a:rPr lang="hu-HU" dirty="0" smtClean="0"/>
              <a:t>Genetika</a:t>
            </a:r>
          </a:p>
          <a:p>
            <a:r>
              <a:rPr lang="hu-HU" dirty="0" smtClean="0"/>
              <a:t>John Holland (1975)</a:t>
            </a:r>
            <a:endParaRPr lang="en-US" dirty="0"/>
          </a:p>
        </p:txBody>
      </p:sp>
      <p:pic>
        <p:nvPicPr>
          <p:cNvPr id="4" name="Picture 4" descr="charles_darwin_l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1" y="1447800"/>
            <a:ext cx="1219200" cy="1609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191000"/>
            <a:ext cx="1232781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-152400" y="3429000"/>
            <a:ext cx="3581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2000" dirty="0"/>
              <a:t>Charles </a:t>
            </a:r>
            <a:r>
              <a:rPr lang="hu-HU" sz="2000" dirty="0" smtClean="0"/>
              <a:t>Darwin</a:t>
            </a:r>
          </a:p>
          <a:p>
            <a:pPr algn="ctr"/>
            <a:r>
              <a:rPr lang="hu-HU" sz="2000" dirty="0" smtClean="0"/>
              <a:t>(1809-1882</a:t>
            </a:r>
            <a:r>
              <a:rPr lang="hu-HU" sz="2000" dirty="0"/>
              <a:t>)</a:t>
            </a:r>
            <a:endParaRPr lang="en-US" sz="2000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1000" y="5715000"/>
            <a:ext cx="2514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2000" dirty="0" smtClean="0"/>
              <a:t>John Holland </a:t>
            </a:r>
          </a:p>
          <a:p>
            <a:pPr algn="ctr"/>
            <a:r>
              <a:rPr lang="hu-HU" sz="2000" dirty="0" smtClean="0"/>
              <a:t>(1929-2015)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Genetikus algoritmusok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megoldást több ágens keresi párhuzamosan.</a:t>
            </a:r>
          </a:p>
          <a:p>
            <a:r>
              <a:rPr lang="hu-HU" dirty="0" smtClean="0"/>
              <a:t>A keresési tér elemei: egyedek (kromoszómák)</a:t>
            </a:r>
          </a:p>
          <a:p>
            <a:r>
              <a:rPr lang="hu-HU" dirty="0" smtClean="0"/>
              <a:t>Egyedek összessége: populáció</a:t>
            </a:r>
          </a:p>
          <a:p>
            <a:r>
              <a:rPr lang="hu-HU" dirty="0" smtClean="0"/>
              <a:t>Generációs változás</a:t>
            </a:r>
          </a:p>
          <a:p>
            <a:r>
              <a:rPr lang="hu-HU" dirty="0" smtClean="0"/>
              <a:t>Genetikai műveletek:</a:t>
            </a:r>
          </a:p>
          <a:p>
            <a:pPr lvl="1"/>
            <a:r>
              <a:rPr lang="hu-HU" dirty="0" smtClean="0"/>
              <a:t>szelekció (kiválasztás)</a:t>
            </a:r>
          </a:p>
          <a:p>
            <a:pPr lvl="1"/>
            <a:r>
              <a:rPr lang="hu-HU" dirty="0" smtClean="0"/>
              <a:t>rekombináció (keresztezés)</a:t>
            </a:r>
          </a:p>
          <a:p>
            <a:pPr lvl="1"/>
            <a:r>
              <a:rPr lang="hu-HU" dirty="0" smtClean="0"/>
              <a:t>mutáció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Kanonikus genetikus algoritmus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Biológiai fejlődés utánzása: a gyenge egyedek kihalnak, a legrátermettebeknek a legnagyobb az esélye a túlélésre.</a:t>
            </a:r>
          </a:p>
          <a:p>
            <a:r>
              <a:rPr lang="hu-HU" dirty="0" smtClean="0"/>
              <a:t>Lépések:</a:t>
            </a:r>
          </a:p>
          <a:p>
            <a:pPr lvl="1"/>
            <a:r>
              <a:rPr lang="hu-HU" dirty="0" smtClean="0"/>
              <a:t>kezdeti populáció véletlenszerű kiválasztása</a:t>
            </a:r>
          </a:p>
          <a:p>
            <a:pPr lvl="1"/>
            <a:r>
              <a:rPr lang="hu-HU" dirty="0" smtClean="0"/>
              <a:t>következő generáció létrehozásának előkészítése</a:t>
            </a:r>
          </a:p>
          <a:p>
            <a:pPr lvl="1"/>
            <a:r>
              <a:rPr lang="hu-HU" dirty="0" smtClean="0"/>
              <a:t>új egyedek létrehozása genetikai műveletekkel</a:t>
            </a:r>
          </a:p>
          <a:p>
            <a:pPr lvl="1"/>
            <a:r>
              <a:rPr lang="hu-HU" dirty="0" smtClean="0"/>
              <a:t>reprodukció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6477000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Tárolási adatstruktúrák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5715000" cy="10668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Kromoszóma</a:t>
            </a:r>
          </a:p>
          <a:p>
            <a:r>
              <a:rPr lang="hu-HU" dirty="0" smtClean="0"/>
              <a:t>Gén</a:t>
            </a:r>
          </a:p>
        </p:txBody>
      </p:sp>
      <p:pic>
        <p:nvPicPr>
          <p:cNvPr id="4" name="Picture 3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819400"/>
            <a:ext cx="4717913" cy="22860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5486400"/>
            <a:ext cx="5715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Fitnesz - függvény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6477000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hu-HU" dirty="0" smtClean="0"/>
              <a:t>Kanonikus genetikus algoritmus</a:t>
            </a:r>
            <a:endParaRPr lang="en-US" dirty="0"/>
          </a:p>
        </p:txBody>
      </p:sp>
      <p:pic>
        <p:nvPicPr>
          <p:cNvPr id="4" name="Content Placeholder 3" descr="0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600" y="1579614"/>
            <a:ext cx="3657600" cy="527838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104196</TotalTime>
  <Words>138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Genetikus algoritmusok</vt:lpstr>
      <vt:lpstr>Genetikus algoritmusok</vt:lpstr>
      <vt:lpstr>Genetikus algoritmusok</vt:lpstr>
      <vt:lpstr>Kanonikus genetikus algoritmus</vt:lpstr>
      <vt:lpstr>Tárolási adatstruktúrák</vt:lpstr>
      <vt:lpstr>Kanonikus genetikus algoritmus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Genetikus algoritmusok</dc:title>
  <dc:creator>Miklos</dc:creator>
  <cp:lastModifiedBy>MikiJob</cp:lastModifiedBy>
  <cp:revision>42</cp:revision>
  <dcterms:created xsi:type="dcterms:W3CDTF">2017-09-10T09:40:10Z</dcterms:created>
  <dcterms:modified xsi:type="dcterms:W3CDTF">2015-11-24T06:57:11Z</dcterms:modified>
</cp:coreProperties>
</file>