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8"/>
  </p:notesMasterIdLst>
  <p:sldIdLst>
    <p:sldId id="270" r:id="rId2"/>
    <p:sldId id="271" r:id="rId3"/>
    <p:sldId id="272" r:id="rId4"/>
    <p:sldId id="273" r:id="rId5"/>
    <p:sldId id="274" r:id="rId6"/>
    <p:sldId id="27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99" autoAdjust="0"/>
    <p:restoredTop sz="94660"/>
  </p:normalViewPr>
  <p:slideViewPr>
    <p:cSldViewPr>
      <p:cViewPr varScale="1">
        <p:scale>
          <a:sx n="46" d="100"/>
          <a:sy n="4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C21BA-28B2-4951-8EF0-51A30C6392E3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EE17C-DDF7-490E-89ED-C40B85B16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Megoldási lehetőségek</a:t>
            </a:r>
            <a:endParaRPr lang="en-US" dirty="0" smtClean="0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143000"/>
            <a:ext cx="4038600" cy="6858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Szélességi keresés</a:t>
            </a:r>
            <a:endParaRPr lang="en-US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09600" y="5791200"/>
            <a:ext cx="853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hu-HU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megoldások az legalsó mélységen vannak!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" name="Picture 7" descr="0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905000"/>
            <a:ext cx="3974821" cy="3048000"/>
          </a:xfrm>
          <a:prstGeom prst="rect">
            <a:avLst/>
          </a:prstGeom>
        </p:spPr>
      </p:pic>
      <p:pic>
        <p:nvPicPr>
          <p:cNvPr id="9" name="Picture 8" descr="04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52600"/>
            <a:ext cx="2819400" cy="3616187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Megoldási lehetőségek</a:t>
            </a:r>
            <a:endParaRPr lang="en-US" dirty="0" smtClean="0"/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143000"/>
            <a:ext cx="4038600" cy="6858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Mélységi keresés</a:t>
            </a:r>
            <a:endParaRPr lang="en-US" dirty="0" smtClean="0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4953000"/>
            <a:ext cx="8915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hu-HU" sz="3200" dirty="0"/>
              <a:t>	</a:t>
            </a:r>
            <a:r>
              <a:rPr lang="hu-HU" sz="2800" dirty="0"/>
              <a:t>Gyorsan lejut a legalsó szintre és megtalál egy teljes hozzárendelést (nem biztos, hogy kielég</a:t>
            </a:r>
            <a:r>
              <a:rPr lang="hu-HU" sz="3200" dirty="0"/>
              <a:t>í</a:t>
            </a:r>
            <a:r>
              <a:rPr lang="hu-HU" sz="2800" dirty="0"/>
              <a:t>ti a kényszereket).</a:t>
            </a:r>
            <a:endParaRPr lang="en-US" sz="2800" dirty="0"/>
          </a:p>
        </p:txBody>
      </p:sp>
      <p:pic>
        <p:nvPicPr>
          <p:cNvPr id="8" name="Picture 7" descr="0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828800"/>
            <a:ext cx="3974821" cy="3048000"/>
          </a:xfrm>
          <a:prstGeom prst="rect">
            <a:avLst/>
          </a:prstGeom>
        </p:spPr>
      </p:pic>
      <p:pic>
        <p:nvPicPr>
          <p:cNvPr id="9" name="Picture 8" descr="05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28800"/>
            <a:ext cx="2514600" cy="3225248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Megold</a:t>
            </a:r>
            <a:r>
              <a:rPr lang="hu-HU" dirty="0" smtClean="0"/>
              <a:t>ási lehetőségek - DFS</a:t>
            </a:r>
            <a:endParaRPr lang="en-US" dirty="0" smtClean="0"/>
          </a:p>
        </p:txBody>
      </p:sp>
      <p:pic>
        <p:nvPicPr>
          <p:cNvPr id="25604" name="Picture 3" descr="q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22669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q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600200"/>
            <a:ext cx="22669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5" descr="q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1600200"/>
            <a:ext cx="22669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6" descr="q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191000"/>
            <a:ext cx="22669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7" descr="q0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4191000"/>
            <a:ext cx="22669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 Box 8"/>
          <p:cNvSpPr txBox="1">
            <a:spLocks noChangeArrowheads="1"/>
          </p:cNvSpPr>
          <p:nvPr/>
        </p:nvSpPr>
        <p:spPr bwMode="auto">
          <a:xfrm>
            <a:off x="6324600" y="5410200"/>
            <a:ext cx="2225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hu-HU" sz="2000" b="1">
                <a:latin typeface="Arial" charset="0"/>
              </a:rPr>
              <a:t>Most kezdjük ellenőrizni a kényszereket.</a:t>
            </a:r>
            <a:endParaRPr lang="en-US" sz="2000" b="1" dirty="0">
              <a:latin typeface="Arial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Megold</a:t>
            </a:r>
            <a:r>
              <a:rPr lang="hu-HU" dirty="0" smtClean="0"/>
              <a:t>ási lehetőségek - DFS</a:t>
            </a:r>
            <a:endParaRPr lang="en-US" dirty="0" smtClean="0"/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1600200"/>
            <a:ext cx="8540750" cy="2574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smtClean="0"/>
              <a:t>A klasszikus DFS csak nagyon hosszú idő után vezet megoldásra.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mtClean="0"/>
              <a:t>Miután leraktuk a második királynőt, észrevettük, hogy van támadás, de a rossz stratégia ellenére haladtunk tovább.</a:t>
            </a:r>
            <a:endParaRPr lang="en-US" dirty="0" smtClean="0"/>
          </a:p>
        </p:txBody>
      </p:sp>
      <p:pic>
        <p:nvPicPr>
          <p:cNvPr id="27653" name="Picture 4" descr="q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191000"/>
            <a:ext cx="22669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 descr="q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91000"/>
            <a:ext cx="22669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6400800" y="57912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hu-HU" b="1">
                <a:latin typeface="Arial" charset="0"/>
              </a:rPr>
              <a:t>. . .</a:t>
            </a:r>
            <a:endParaRPr lang="en-US" b="1" dirty="0">
              <a:latin typeface="Arial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mtClean="0"/>
              <a:t>Backtrack (visszalépéses keresés)</a:t>
            </a:r>
            <a:endParaRPr lang="en-US" dirty="0" smtClean="0"/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hu-HU" sz="2800" smtClean="0"/>
              <a:t>	Alapvető nem-informált keresés a CSP megoldására.</a:t>
            </a:r>
          </a:p>
          <a:p>
            <a:pPr eaLnBrk="1" hangingPunct="1">
              <a:buFont typeface="Arial" charset="0"/>
              <a:buNone/>
              <a:defRPr/>
            </a:pPr>
            <a:endParaRPr lang="hu-HU" sz="140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sz="2800" smtClean="0"/>
              <a:t>	Első ötlet: egyszerre csak egy változóhoz rendelünk értéket.</a:t>
            </a:r>
          </a:p>
          <a:p>
            <a:pPr eaLnBrk="1" hangingPunct="1">
              <a:buFont typeface="Arial" charset="0"/>
              <a:buNone/>
              <a:defRPr/>
            </a:pPr>
            <a:endParaRPr lang="hu-HU" sz="140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sz="2800" smtClean="0"/>
              <a:t>	Második ötlet: a kényszereket menet közben ellenőrizzük.</a:t>
            </a:r>
          </a:p>
          <a:p>
            <a:pPr eaLnBrk="1" hangingPunct="1">
              <a:buFont typeface="Arial" charset="0"/>
              <a:buNone/>
              <a:defRPr/>
            </a:pPr>
            <a:endParaRPr lang="hu-HU" sz="280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sz="2800" smtClean="0"/>
              <a:t>	DFS + Első ötlet + Második ötlet = Backtrack</a:t>
            </a:r>
            <a:endParaRPr lang="en-US" sz="28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4000" smtClean="0"/>
              <a:t>Backtrack (visszalépéses keresés)</a:t>
            </a:r>
            <a:endParaRPr lang="en-US" sz="4000" dirty="0" smtClean="0"/>
          </a:p>
        </p:txBody>
      </p:sp>
      <p:pic>
        <p:nvPicPr>
          <p:cNvPr id="29700" name="Picture 5" descr="q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2954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6" descr="q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2954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7" descr="q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12954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8" descr="q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7800" y="31242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9" descr="q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31242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10" descr="q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9800" y="31242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9" descr="q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7800" y="49530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20" descr="q1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33800" y="4953000"/>
            <a:ext cx="1544638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117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Megoldási lehetőségek</vt:lpstr>
      <vt:lpstr>Megoldási lehetőségek</vt:lpstr>
      <vt:lpstr>Megoldási lehetőségek - DFS</vt:lpstr>
      <vt:lpstr>Megoldási lehetőségek - DFS</vt:lpstr>
      <vt:lpstr>Backtrack (visszalépéses keresés)</vt:lpstr>
      <vt:lpstr>Backtrack (visszalépéses keresés)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Kényszerkielégítési  problémák  Constraint Satisfaction Problems (CSP)</dc:title>
  <dc:creator>MikiJob</dc:creator>
  <cp:lastModifiedBy>MikiJob</cp:lastModifiedBy>
  <cp:revision>76</cp:revision>
  <dcterms:created xsi:type="dcterms:W3CDTF">2017-10-25T17:18:08Z</dcterms:created>
  <dcterms:modified xsi:type="dcterms:W3CDTF">2015-11-23T19:48:38Z</dcterms:modified>
</cp:coreProperties>
</file>