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notesMasterIdLst>
    <p:notesMasterId r:id="rId7"/>
  </p:notesMasterIdLst>
  <p:sldIdLst>
    <p:sldId id="257" r:id="rId2"/>
    <p:sldId id="258" r:id="rId3"/>
    <p:sldId id="260" r:id="rId4"/>
    <p:sldId id="261" r:id="rId5"/>
    <p:sldId id="263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699" autoAdjust="0"/>
    <p:restoredTop sz="94660"/>
  </p:normalViewPr>
  <p:slideViewPr>
    <p:cSldViewPr>
      <p:cViewPr varScale="1">
        <p:scale>
          <a:sx n="46" d="100"/>
          <a:sy n="46" d="100"/>
        </p:scale>
        <p:origin x="-11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8C21BA-28B2-4951-8EF0-51A30C6392E3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9EE17C-DDF7-490E-89ED-C40B85B16AF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3E8DD-B95F-40E1-A57C-033B334610F4}" type="slidenum">
              <a:rPr lang="en-US"/>
              <a:pPr/>
              <a:t>5</a:t>
            </a:fld>
            <a:endParaRPr lang="en-US" dirty="0"/>
          </a:p>
        </p:txBody>
      </p:sp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3E879-27FF-4406-960E-86FE7B102B65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8B317-08E6-400A-BD3F-BAACDF6B6B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3E879-27FF-4406-960E-86FE7B102B65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8B317-08E6-400A-BD3F-BAACDF6B6B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3E879-27FF-4406-960E-86FE7B102B65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8B317-08E6-400A-BD3F-BAACDF6B6B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3E879-27FF-4406-960E-86FE7B102B65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8B317-08E6-400A-BD3F-BAACDF6B6B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3E879-27FF-4406-960E-86FE7B102B65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8B317-08E6-400A-BD3F-BAACDF6B6B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3E879-27FF-4406-960E-86FE7B102B65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8B317-08E6-400A-BD3F-BAACDF6B6B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3E879-27FF-4406-960E-86FE7B102B65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8B317-08E6-400A-BD3F-BAACDF6B6B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3E879-27FF-4406-960E-86FE7B102B65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8B317-08E6-400A-BD3F-BAACDF6B6B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3E879-27FF-4406-960E-86FE7B102B65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8B317-08E6-400A-BD3F-BAACDF6B6B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3E879-27FF-4406-960E-86FE7B102B65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8B317-08E6-400A-BD3F-BAACDF6B6B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3E879-27FF-4406-960E-86FE7B102B65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8B317-08E6-400A-BD3F-BAACDF6B6B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53E879-27FF-4406-960E-86FE7B102B65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28B317-08E6-400A-BD3F-BAACDF6B6B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400" y="533400"/>
            <a:ext cx="8763000" cy="6096000"/>
          </a:xfrm>
        </p:spPr>
        <p:txBody>
          <a:bodyPr>
            <a:normAutofit/>
          </a:bodyPr>
          <a:lstStyle/>
          <a:p>
            <a:r>
              <a:rPr lang="hu-HU" sz="6000" b="1" dirty="0"/>
              <a:t>Kényszerkielégítési </a:t>
            </a:r>
            <a:br>
              <a:rPr lang="hu-HU" sz="6000" b="1" dirty="0"/>
            </a:br>
            <a:r>
              <a:rPr lang="hu-HU" sz="6000" b="1" dirty="0"/>
              <a:t>problémák</a:t>
            </a:r>
            <a:r>
              <a:rPr lang="hu-HU" sz="7200" b="1" dirty="0"/>
              <a:t/>
            </a:r>
            <a:br>
              <a:rPr lang="hu-HU" sz="7200" b="1" dirty="0"/>
            </a:br>
            <a:r>
              <a:rPr lang="hu-HU" sz="7200" b="1" dirty="0"/>
              <a:t/>
            </a:r>
            <a:br>
              <a:rPr lang="hu-HU" sz="7200" b="1" dirty="0"/>
            </a:br>
            <a:r>
              <a:rPr lang="hu-HU" sz="6000" b="1" dirty="0"/>
              <a:t>Constraint Satisfaction Problems (</a:t>
            </a:r>
            <a:r>
              <a:rPr lang="hu-HU" sz="6000" b="1" dirty="0">
                <a:solidFill>
                  <a:srgbClr val="FF0000"/>
                </a:solidFill>
              </a:rPr>
              <a:t>CSP</a:t>
            </a:r>
            <a:r>
              <a:rPr lang="hu-HU" sz="6000" b="1" dirty="0"/>
              <a:t>)</a:t>
            </a:r>
            <a:endParaRPr lang="en-US" sz="6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noFill/>
          <a:ln/>
        </p:spPr>
        <p:txBody>
          <a:bodyPr/>
          <a:lstStyle/>
          <a:p>
            <a:r>
              <a:rPr lang="hu-HU"/>
              <a:t>Kényszerkielégítési problémák</a:t>
            </a:r>
            <a:endParaRPr lang="en-US" dirty="0"/>
          </a:p>
        </p:txBody>
      </p:sp>
      <p:sp>
        <p:nvSpPr>
          <p:cNvPr id="9219" name="Rectangle 3"/>
          <p:cNvSpPr>
            <a:spLocks noGrp="1" noRot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hu-HU" b="1" u="sng" dirty="0"/>
              <a:t>Keresés:</a:t>
            </a:r>
            <a:r>
              <a:rPr lang="hu-HU" dirty="0"/>
              <a:t> </a:t>
            </a:r>
          </a:p>
          <a:p>
            <a:pPr>
              <a:buFont typeface="Arial" charset="0"/>
              <a:buNone/>
            </a:pPr>
            <a:endParaRPr lang="hu-HU" sz="1000" dirty="0"/>
          </a:p>
          <a:p>
            <a:pPr>
              <a:buFont typeface="Arial" charset="0"/>
              <a:buNone/>
            </a:pPr>
            <a:r>
              <a:rPr lang="hu-HU" dirty="0"/>
              <a:t>	-	1 ágens (nincs ellenfél)</a:t>
            </a:r>
          </a:p>
          <a:p>
            <a:pPr>
              <a:buFont typeface="Arial" charset="0"/>
              <a:buNone/>
            </a:pPr>
            <a:r>
              <a:rPr lang="hu-HU" dirty="0"/>
              <a:t>	- 	determinisztikus cselekvések (nincs 	bizonytalanság)</a:t>
            </a:r>
          </a:p>
          <a:p>
            <a:pPr>
              <a:buFont typeface="Arial" charset="0"/>
              <a:buNone/>
            </a:pPr>
            <a:r>
              <a:rPr lang="hu-HU" dirty="0"/>
              <a:t>	- 	a világ teljesen megfigyelhető</a:t>
            </a:r>
          </a:p>
          <a:p>
            <a:pPr>
              <a:buFont typeface="Arial" charset="0"/>
              <a:buNone/>
            </a:pPr>
            <a:r>
              <a:rPr lang="hu-HU" dirty="0"/>
              <a:t>	- 	a keresési tér diszkrét</a:t>
            </a:r>
            <a:endParaRPr lang="en-US" dirty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743200" y="6550223"/>
            <a:ext cx="327884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</a:t>
            </a:r>
            <a:r>
              <a:rPr lang="en-US" sz="1400" b="1" dirty="0" smtClean="0">
                <a:latin typeface="Calibri" pitchFamily="34" charset="0"/>
              </a:rPr>
              <a:t>, CSP I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52400"/>
            <a:ext cx="8229600" cy="868363"/>
          </a:xfrm>
        </p:spPr>
        <p:txBody>
          <a:bodyPr/>
          <a:lstStyle/>
          <a:p>
            <a:r>
              <a:rPr lang="hu-HU"/>
              <a:t>Keresés</a:t>
            </a:r>
            <a:endParaRPr lang="en-US" dirty="0"/>
          </a:p>
        </p:txBody>
      </p:sp>
      <p:sp>
        <p:nvSpPr>
          <p:cNvPr id="10243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152400" y="1066800"/>
            <a:ext cx="8763000" cy="3810000"/>
          </a:xfrm>
        </p:spPr>
        <p:txBody>
          <a:bodyPr/>
          <a:lstStyle/>
          <a:p>
            <a:r>
              <a:rPr lang="hu-HU"/>
              <a:t>Tervezés: cselekvések sorozata (pl. hogyan kijutni a labirintusból).</a:t>
            </a:r>
          </a:p>
          <a:p>
            <a:r>
              <a:rPr lang="hu-HU"/>
              <a:t>Nem csak a megoldást keressük, hanem inkább az odavezető utat (tervezés).</a:t>
            </a:r>
          </a:p>
          <a:p>
            <a:r>
              <a:rPr lang="hu-HU"/>
              <a:t>Az utaknak költségük, mélységük, ... van.</a:t>
            </a:r>
          </a:p>
          <a:p>
            <a:r>
              <a:rPr lang="hu-HU"/>
              <a:t>A keresés gyorsitásához heurisztikát használunk (pl. A</a:t>
            </a:r>
            <a:r>
              <a:rPr lang="en-US" dirty="0"/>
              <a:t>*</a:t>
            </a:r>
            <a:r>
              <a:rPr lang="hu-HU"/>
              <a:t>)</a:t>
            </a:r>
            <a:r>
              <a:rPr lang="en-US" dirty="0"/>
              <a:t>.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743200" y="6550223"/>
            <a:ext cx="327884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</a:t>
            </a:r>
            <a:r>
              <a:rPr lang="en-US" sz="1400" b="1" dirty="0" smtClean="0">
                <a:latin typeface="Calibri" pitchFamily="34" charset="0"/>
              </a:rPr>
              <a:t>, CSP I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52400"/>
            <a:ext cx="8229600" cy="868363"/>
          </a:xfrm>
        </p:spPr>
        <p:txBody>
          <a:bodyPr/>
          <a:lstStyle/>
          <a:p>
            <a:r>
              <a:rPr lang="en-US" dirty="0"/>
              <a:t>Keres</a:t>
            </a:r>
            <a:r>
              <a:rPr lang="hu-HU" dirty="0"/>
              <a:t>és</a:t>
            </a:r>
            <a:endParaRPr lang="en-US" dirty="0"/>
          </a:p>
        </p:txBody>
      </p:sp>
      <p:sp>
        <p:nvSpPr>
          <p:cNvPr id="11267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457200" y="1066800"/>
            <a:ext cx="8229600" cy="5334000"/>
          </a:xfrm>
        </p:spPr>
        <p:txBody>
          <a:bodyPr/>
          <a:lstStyle/>
          <a:p>
            <a:pPr algn="just"/>
            <a:r>
              <a:rPr lang="hu-HU" dirty="0"/>
              <a:t>A keresés másik osztálya az identifikációs feladatok (a változókhoz értékeket rendelünk).</a:t>
            </a:r>
          </a:p>
          <a:p>
            <a:pPr algn="just"/>
            <a:r>
              <a:rPr lang="hu-HU" dirty="0"/>
              <a:t>Fontos a cél, nem pedig az odavezető út. </a:t>
            </a:r>
          </a:p>
          <a:p>
            <a:pPr algn="just"/>
            <a:r>
              <a:rPr lang="hu-HU" dirty="0"/>
              <a:t>A CSP-k az identifikációs feladatok megoldására szolgálnak</a:t>
            </a:r>
            <a:r>
              <a:rPr lang="hu-HU" dirty="0" smtClean="0"/>
              <a:t>.</a:t>
            </a:r>
            <a:endParaRPr lang="en-US" dirty="0" smtClean="0"/>
          </a:p>
          <a:p>
            <a:pPr algn="just"/>
            <a:r>
              <a:rPr lang="en-US" dirty="0" smtClean="0"/>
              <a:t>A megold</a:t>
            </a:r>
            <a:r>
              <a:rPr lang="hu-HU" dirty="0" smtClean="0"/>
              <a:t>ás egy állapot,</a:t>
            </a:r>
          </a:p>
          <a:p>
            <a:pPr algn="just">
              <a:buNone/>
            </a:pPr>
            <a:r>
              <a:rPr lang="hu-HU" dirty="0"/>
              <a:t>	</a:t>
            </a:r>
            <a:r>
              <a:rPr lang="hu-HU" dirty="0" smtClean="0"/>
              <a:t>nem pedig útvonal.</a:t>
            </a:r>
            <a:endParaRPr lang="en-US" dirty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743200" y="6550223"/>
            <a:ext cx="327884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</a:t>
            </a:r>
            <a:r>
              <a:rPr lang="en-US" sz="1400" b="1" dirty="0" smtClean="0">
                <a:latin typeface="Calibri" pitchFamily="34" charset="0"/>
              </a:rPr>
              <a:t>, CSP I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hu-HU" dirty="0"/>
              <a:t>Kényszerkielégítési problémák</a:t>
            </a:r>
            <a:endParaRPr lang="en-US" dirty="0"/>
          </a:p>
        </p:txBody>
      </p:sp>
      <p:sp>
        <p:nvSpPr>
          <p:cNvPr id="7171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457200" y="1493838"/>
            <a:ext cx="8229600" cy="4525962"/>
          </a:xfrm>
        </p:spPr>
        <p:txBody>
          <a:bodyPr/>
          <a:lstStyle/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b="1" u="sng" dirty="0"/>
              <a:t>Alkalmaz</a:t>
            </a:r>
            <a:r>
              <a:rPr lang="hu-HU" b="1" u="sng" dirty="0"/>
              <a:t>ások: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endParaRPr lang="hu-HU" sz="1200" b="1" u="sng" dirty="0"/>
          </a:p>
          <a:p>
            <a:pPr>
              <a:lnSpc>
                <a:spcPct val="90000"/>
              </a:lnSpc>
            </a:pPr>
            <a:r>
              <a:rPr lang="hu-HU" dirty="0"/>
              <a:t>Hozzárendelési feladatok (pl. ki melyik tantárgyat fogja oktatni)</a:t>
            </a:r>
          </a:p>
          <a:p>
            <a:pPr>
              <a:lnSpc>
                <a:spcPct val="90000"/>
              </a:lnSpc>
            </a:pPr>
            <a:r>
              <a:rPr lang="hu-HU" dirty="0"/>
              <a:t>Órarendkészítés (mikor és </a:t>
            </a:r>
            <a:r>
              <a:rPr lang="hu-HU" noProof="1" smtClean="0"/>
              <a:t>melyik</a:t>
            </a:r>
            <a:r>
              <a:rPr lang="hu-HU" dirty="0" smtClean="0"/>
              <a:t> </a:t>
            </a:r>
            <a:r>
              <a:rPr lang="hu-HU" dirty="0"/>
              <a:t>labiban lesz melyik tantárgy)</a:t>
            </a:r>
          </a:p>
          <a:p>
            <a:pPr>
              <a:lnSpc>
                <a:spcPct val="90000"/>
              </a:lnSpc>
            </a:pPr>
            <a:r>
              <a:rPr lang="hu-HU" dirty="0"/>
              <a:t>Szállítás – ütemezés</a:t>
            </a:r>
          </a:p>
          <a:p>
            <a:pPr>
              <a:lnSpc>
                <a:spcPct val="90000"/>
              </a:lnSpc>
            </a:pPr>
            <a:r>
              <a:rPr lang="hu-HU" dirty="0"/>
              <a:t>Gyárban: termelés ütemezése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hu-HU" dirty="0"/>
              <a:t>	...</a:t>
            </a:r>
            <a:endParaRPr lang="en-US" dirty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743200" y="6550223"/>
            <a:ext cx="327884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</a:t>
            </a:r>
            <a:r>
              <a:rPr lang="en-US" sz="1400" b="1" dirty="0" smtClean="0">
                <a:latin typeface="Calibri" pitchFamily="34" charset="0"/>
              </a:rPr>
              <a:t>, CSP I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720</TotalTime>
  <Words>154</Words>
  <Application>Microsoft Office PowerPoint</Application>
  <PresentationFormat>On-screen Show (4:3)</PresentationFormat>
  <Paragraphs>32</Paragraphs>
  <Slides>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Kényszerkielégítési  problémák  Constraint Satisfaction Problems (CSP)</vt:lpstr>
      <vt:lpstr>Kényszerkielégítési problémák</vt:lpstr>
      <vt:lpstr>Keresés</vt:lpstr>
      <vt:lpstr>Keresés</vt:lpstr>
      <vt:lpstr>Kényszerkielégítési problémák</vt:lpstr>
    </vt:vector>
  </TitlesOfParts>
  <Company>VTS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Kényszerkielégítési  problémák  Constraint Satisfaction Problems (CSP)</dc:title>
  <dc:creator>MikiJob</dc:creator>
  <cp:lastModifiedBy>MikiJob</cp:lastModifiedBy>
  <cp:revision>76</cp:revision>
  <dcterms:created xsi:type="dcterms:W3CDTF">2017-10-25T17:18:08Z</dcterms:created>
  <dcterms:modified xsi:type="dcterms:W3CDTF">2015-11-23T19:47:15Z</dcterms:modified>
</cp:coreProperties>
</file>