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5" r:id="rId5"/>
    <p:sldId id="266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6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0F618-A96A-4797-988C-0ACFDE027E19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8DEFE-4ED8-470A-9B51-AC70DA8BCE2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Hegymászó keresés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hu-HU" dirty="0" smtClean="0"/>
              <a:t>Teljes állapottérleírás: oszloponként 1 királynő</a:t>
            </a:r>
            <a:endParaRPr lang="en-US" dirty="0"/>
          </a:p>
        </p:txBody>
      </p:sp>
      <p:pic>
        <p:nvPicPr>
          <p:cNvPr id="4" name="Picture 3" descr="lok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62200"/>
            <a:ext cx="3315163" cy="33056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5000" y="586740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h = 7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3810000"/>
            <a:ext cx="320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8 x 7 = 56 követőállapot</a:t>
            </a:r>
            <a:endParaRPr lang="en-US" sz="2400" b="1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Hegymászó keresés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hu-HU" dirty="0" smtClean="0"/>
              <a:t>Teljes állapottérleírás: oszloponként 1 királynő</a:t>
            </a:r>
            <a:endParaRPr lang="en-US" dirty="0"/>
          </a:p>
        </p:txBody>
      </p:sp>
      <p:pic>
        <p:nvPicPr>
          <p:cNvPr id="6" name="Picture 5" descr="lok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590800"/>
            <a:ext cx="3315163" cy="3324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5000" y="609600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h = 7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609600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h = 4</a:t>
            </a:r>
            <a:endParaRPr lang="en-US" sz="2400" b="1" dirty="0"/>
          </a:p>
        </p:txBody>
      </p:sp>
      <p:pic>
        <p:nvPicPr>
          <p:cNvPr id="9" name="Picture 8" descr="lok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590800"/>
            <a:ext cx="3315163" cy="3324689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Hegymászó keresés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hu-HU" dirty="0" smtClean="0"/>
              <a:t>Teljes állapottérleírás: oszloponként 1 királynő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5562600"/>
            <a:ext cx="696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h = 7</a:t>
            </a:r>
            <a:endParaRPr lang="en-US" sz="2000" b="1" dirty="0"/>
          </a:p>
        </p:txBody>
      </p:sp>
      <p:pic>
        <p:nvPicPr>
          <p:cNvPr id="9" name="Picture 8" descr="lok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71800"/>
            <a:ext cx="2438400" cy="2445407"/>
          </a:xfrm>
          <a:prstGeom prst="rect">
            <a:avLst/>
          </a:prstGeom>
        </p:spPr>
      </p:pic>
      <p:pic>
        <p:nvPicPr>
          <p:cNvPr id="11" name="Picture 10" descr="lok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971800"/>
            <a:ext cx="2445427" cy="2438400"/>
          </a:xfrm>
          <a:prstGeom prst="rect">
            <a:avLst/>
          </a:prstGeom>
        </p:spPr>
      </p:pic>
      <p:pic>
        <p:nvPicPr>
          <p:cNvPr id="12" name="Picture 11" descr="lok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2971800"/>
            <a:ext cx="2476963" cy="24840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67600" y="5562600"/>
            <a:ext cx="696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/>
              <a:t>h = 4</a:t>
            </a:r>
            <a:endParaRPr lang="en-US" sz="2000" b="1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Lokális keresés – 8 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A hegym</a:t>
            </a:r>
            <a:r>
              <a:rPr lang="hu-HU" dirty="0" smtClean="0"/>
              <a:t>ászó algoritmus gyors, nagy lépésekkel halad a cél felé, de sűrűn elakad a lokális makszimumokban.</a:t>
            </a:r>
          </a:p>
          <a:p>
            <a:r>
              <a:rPr lang="hu-HU" dirty="0" smtClean="0"/>
              <a:t>A 8-királynő feladatnál a lokális makszimum annyit jelent, hogy ha az adott helyzetben „k” támadás van, nincs olyan lépés amely után kevesebb mint „k” támadás lesz.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u-HU" dirty="0" smtClean="0"/>
              <a:t>8-királynő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3962400" cy="685800"/>
          </a:xfrm>
        </p:spPr>
        <p:txBody>
          <a:bodyPr/>
          <a:lstStyle/>
          <a:p>
            <a:r>
              <a:rPr lang="hu-HU" dirty="0" smtClean="0"/>
              <a:t>Lokális makszimum</a:t>
            </a:r>
            <a:endParaRPr lang="en-US" dirty="0"/>
          </a:p>
        </p:txBody>
      </p:sp>
      <p:pic>
        <p:nvPicPr>
          <p:cNvPr id="4" name="Picture 3" descr="0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76400"/>
            <a:ext cx="3305175" cy="3305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9800" y="518160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h = 1</a:t>
            </a:r>
            <a:endParaRPr lang="en-US" sz="2400" b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029200" y="1371600"/>
            <a:ext cx="3505200" cy="297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Statisztika: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sikeresség: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2400" dirty="0" smtClean="0"/>
              <a:t>	(4 lépés)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u-HU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lokális makszimum: 86%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(3 lépés)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Lokális makszimum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/>
          <a:lstStyle/>
          <a:p>
            <a:r>
              <a:rPr lang="hu-HU" dirty="0" smtClean="0"/>
              <a:t>Az algoritmus akkor is leáll ha fennsíkra ér.</a:t>
            </a:r>
          </a:p>
          <a:p>
            <a:r>
              <a:rPr lang="hu-HU" dirty="0" smtClean="0"/>
              <a:t>Fennsík vagy váll?</a:t>
            </a:r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3048000"/>
            <a:ext cx="3505200" cy="297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Statisztika: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sikeresség: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94%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2400" dirty="0" smtClean="0"/>
              <a:t>	(21 lépés)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u-HU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lokális makszimum: 6%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(64 lépés)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38400" y="6550223"/>
            <a:ext cx="4018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Lok</a:t>
            </a:r>
            <a:r>
              <a:rPr lang="hu-HU" sz="1400" b="1" dirty="0" smtClean="0">
                <a:latin typeface="Calibri" pitchFamily="34" charset="0"/>
              </a:rPr>
              <a:t>ális keresés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197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Hegymászó keresés – 8 királynő</vt:lpstr>
      <vt:lpstr>Hegymászó keresés – 8 királynő</vt:lpstr>
      <vt:lpstr>Hegymászó keresés – 8 királynő</vt:lpstr>
      <vt:lpstr>Lokális keresés – 8 királynő</vt:lpstr>
      <vt:lpstr>8-királynő</vt:lpstr>
      <vt:lpstr>Lokális makszimum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Lokális keresés</dc:title>
  <dc:creator>Miklos</dc:creator>
  <cp:lastModifiedBy>Miklos</cp:lastModifiedBy>
  <cp:revision>27</cp:revision>
  <dcterms:created xsi:type="dcterms:W3CDTF">2017-11-07T12:14:26Z</dcterms:created>
  <dcterms:modified xsi:type="dcterms:W3CDTF">2017-11-23T10:37:57Z</dcterms:modified>
</cp:coreProperties>
</file>