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618-A96A-4797-988C-0ACFDE027E1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618-A96A-4797-988C-0ACFDE027E1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618-A96A-4797-988C-0ACFDE027E1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618-A96A-4797-988C-0ACFDE027E1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618-A96A-4797-988C-0ACFDE027E1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618-A96A-4797-988C-0ACFDE027E1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618-A96A-4797-988C-0ACFDE027E1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618-A96A-4797-988C-0ACFDE027E1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618-A96A-4797-988C-0ACFDE027E1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618-A96A-4797-988C-0ACFDE027E1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618-A96A-4797-988C-0ACFDE027E1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0F618-A96A-4797-988C-0ACFDE027E19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7772400" cy="3432175"/>
          </a:xfrm>
        </p:spPr>
        <p:txBody>
          <a:bodyPr>
            <a:noAutofit/>
          </a:bodyPr>
          <a:lstStyle/>
          <a:p>
            <a:r>
              <a:rPr lang="hu-HU" sz="9600" b="1" dirty="0" smtClean="0"/>
              <a:t>Lokális keresés</a:t>
            </a:r>
            <a:endParaRPr lang="en-US" sz="9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dirty="0" smtClean="0"/>
              <a:t>Lokális keresés (local search)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685800"/>
          </a:xfrm>
        </p:spPr>
        <p:txBody>
          <a:bodyPr/>
          <a:lstStyle/>
          <a:p>
            <a:r>
              <a:rPr lang="hu-HU" dirty="0" smtClean="0"/>
              <a:t>a célhoz vezető út sokszor érdektelen,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33400" y="3810000"/>
            <a:ext cx="8229600" cy="2438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hu-HU" sz="3200" dirty="0" smtClean="0"/>
              <a:t>nem fontos a sorrend, fontos a végeredmény,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csak az aktuális állapotot tartják nyilván,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hu-HU" sz="3200" dirty="0" smtClean="0"/>
              <a:t>az adott állapot szomszédaira lépnek, az útvonalat nem tárolják,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hu-H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megoldás egy állapot, nem útvonal.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Eight Queens Solu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1752600"/>
            <a:ext cx="1905000" cy="1905000"/>
          </a:xfrm>
          <a:prstGeom prst="rect">
            <a:avLst/>
          </a:prstGeom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438400" y="6550223"/>
            <a:ext cx="40183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Lok</a:t>
            </a:r>
            <a:r>
              <a:rPr lang="hu-HU" sz="1400" b="1" dirty="0" smtClean="0">
                <a:latin typeface="Calibri" pitchFamily="34" charset="0"/>
              </a:rPr>
              <a:t>ális keresés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Lokális keresés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/>
          </a:bodyPr>
          <a:lstStyle/>
          <a:p>
            <a:r>
              <a:rPr lang="hu-HU" dirty="0" smtClean="0"/>
              <a:t>Nem szisztematikusak, DE: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/>
              <a:t>	</a:t>
            </a:r>
            <a:r>
              <a:rPr lang="hu-HU" dirty="0" smtClean="0"/>
              <a:t>- nagyon kicsi memóriaigény (általában állandó)</a:t>
            </a:r>
          </a:p>
          <a:p>
            <a:pPr>
              <a:buNone/>
            </a:pPr>
            <a:endParaRPr lang="hu-HU" dirty="0"/>
          </a:p>
          <a:p>
            <a:pPr>
              <a:buNone/>
            </a:pPr>
            <a:r>
              <a:rPr lang="hu-HU" dirty="0" smtClean="0"/>
              <a:t>	- nagy keresőtérben elfogadható eredményt   </a:t>
            </a:r>
          </a:p>
          <a:p>
            <a:pPr>
              <a:buNone/>
            </a:pPr>
            <a:r>
              <a:rPr lang="hu-HU" dirty="0"/>
              <a:t> </a:t>
            </a:r>
            <a:r>
              <a:rPr lang="hu-HU" dirty="0" smtClean="0"/>
              <a:t>     adnak (el</a:t>
            </a:r>
            <a:r>
              <a:rPr lang="en-US" smtClean="0"/>
              <a:t>l</a:t>
            </a:r>
            <a:r>
              <a:rPr lang="hu-HU" smtClean="0"/>
              <a:t>entétben </a:t>
            </a:r>
            <a:r>
              <a:rPr lang="hu-HU" dirty="0" smtClean="0"/>
              <a:t>a szisztematikus </a:t>
            </a:r>
          </a:p>
          <a:p>
            <a:pPr>
              <a:buNone/>
            </a:pPr>
            <a:r>
              <a:rPr lang="hu-HU" dirty="0" smtClean="0"/>
              <a:t>	  algoritmusokkal)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438400" y="6550223"/>
            <a:ext cx="40183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Lok</a:t>
            </a:r>
            <a:r>
              <a:rPr lang="hu-HU" sz="1400" b="1" dirty="0" smtClean="0">
                <a:latin typeface="Calibri" pitchFamily="34" charset="0"/>
              </a:rPr>
              <a:t>ális keresés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Lokális keresés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85800"/>
          </a:xfrm>
        </p:spPr>
        <p:txBody>
          <a:bodyPr/>
          <a:lstStyle/>
          <a:p>
            <a:r>
              <a:rPr lang="hu-HU" dirty="0" smtClean="0"/>
              <a:t>állapottérfelszín</a:t>
            </a:r>
            <a:endParaRPr lang="en-US" dirty="0"/>
          </a:p>
        </p:txBody>
      </p:sp>
      <p:pic>
        <p:nvPicPr>
          <p:cNvPr id="6" name="Picture 5" descr="0 0ztvFuh1VU9UqO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362200"/>
            <a:ext cx="6781800" cy="3964950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438400" y="6550223"/>
            <a:ext cx="40183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Lok</a:t>
            </a:r>
            <a:r>
              <a:rPr lang="hu-HU" sz="1400" b="1" dirty="0" smtClean="0">
                <a:latin typeface="Calibri" pitchFamily="34" charset="0"/>
              </a:rPr>
              <a:t>ális keresés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Hegymászó keresés (hill climbing)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95399"/>
          </a:xfrm>
        </p:spPr>
        <p:txBody>
          <a:bodyPr/>
          <a:lstStyle/>
          <a:p>
            <a:r>
              <a:rPr lang="hu-HU" dirty="0" smtClean="0"/>
              <a:t>mindig a javuló értékek felé halad,</a:t>
            </a:r>
          </a:p>
          <a:p>
            <a:r>
              <a:rPr lang="hu-HU" dirty="0" smtClean="0"/>
              <a:t>példafüggvények:</a:t>
            </a:r>
            <a:endParaRPr lang="en-US" dirty="0"/>
          </a:p>
        </p:txBody>
      </p:sp>
      <p:pic>
        <p:nvPicPr>
          <p:cNvPr id="4" name="Picture 3" descr="1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971800"/>
            <a:ext cx="3733800" cy="2744848"/>
          </a:xfrm>
          <a:prstGeom prst="rect">
            <a:avLst/>
          </a:prstGeom>
        </p:spPr>
      </p:pic>
      <p:pic>
        <p:nvPicPr>
          <p:cNvPr id="5" name="Picture 4" descr="1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2971800"/>
            <a:ext cx="3660407" cy="2756847"/>
          </a:xfrm>
          <a:prstGeom prst="rect">
            <a:avLst/>
          </a:prstGeom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438400" y="6550223"/>
            <a:ext cx="40183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Lok</a:t>
            </a:r>
            <a:r>
              <a:rPr lang="hu-HU" sz="1400" b="1" dirty="0" smtClean="0">
                <a:latin typeface="Calibri" pitchFamily="34" charset="0"/>
              </a:rPr>
              <a:t>ális keresés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107</Words>
  <Application>Microsoft Office PowerPoint</Application>
  <PresentationFormat>On-screen Show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Lokális keresés</vt:lpstr>
      <vt:lpstr>Lokális keresés (local search)</vt:lpstr>
      <vt:lpstr>Lokális keresés</vt:lpstr>
      <vt:lpstr>Lokális keresés</vt:lpstr>
      <vt:lpstr>Hegymászó keresés (hill climbing)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Lokális keresés</dc:title>
  <dc:creator>Miklos</dc:creator>
  <cp:lastModifiedBy>MikiJob</cp:lastModifiedBy>
  <cp:revision>27</cp:revision>
  <dcterms:created xsi:type="dcterms:W3CDTF">2017-11-07T12:14:26Z</dcterms:created>
  <dcterms:modified xsi:type="dcterms:W3CDTF">2015-11-23T18:36:33Z</dcterms:modified>
</cp:coreProperties>
</file>