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AF8A7-152A-44E7-AE02-6974D295190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EB68C-B3CA-4B07-AB53-A0354D0C43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05000"/>
            <a:ext cx="8229600" cy="18288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B</a:t>
            </a:r>
            <a:r>
              <a:rPr lang="hu-HU" sz="6000" b="1" dirty="0" smtClean="0"/>
              <a:t>ékás logikai játék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Békás logikai játék</a:t>
            </a:r>
            <a:endParaRPr lang="en-US" dirty="0"/>
          </a:p>
        </p:txBody>
      </p:sp>
      <p:pic>
        <p:nvPicPr>
          <p:cNvPr id="4" name="Picture 3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52600"/>
            <a:ext cx="1097280" cy="1097280"/>
          </a:xfrm>
          <a:prstGeom prst="rect">
            <a:avLst/>
          </a:prstGeom>
        </p:spPr>
      </p:pic>
      <p:pic>
        <p:nvPicPr>
          <p:cNvPr id="5" name="Picture 4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752600"/>
            <a:ext cx="1097280" cy="1097280"/>
          </a:xfrm>
          <a:prstGeom prst="rect">
            <a:avLst/>
          </a:prstGeom>
        </p:spPr>
      </p:pic>
      <p:pic>
        <p:nvPicPr>
          <p:cNvPr id="6" name="Picture 5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2600"/>
            <a:ext cx="1097280" cy="1097280"/>
          </a:xfrm>
          <a:prstGeom prst="rect">
            <a:avLst/>
          </a:prstGeom>
        </p:spPr>
      </p:pic>
      <p:pic>
        <p:nvPicPr>
          <p:cNvPr id="7" name="Picture 6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752600"/>
            <a:ext cx="1097280" cy="109728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990600" y="2971800"/>
            <a:ext cx="6019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343400"/>
            <a:ext cx="1097280" cy="1097280"/>
          </a:xfrm>
          <a:prstGeom prst="rect">
            <a:avLst/>
          </a:prstGeom>
        </p:spPr>
      </p:pic>
      <p:pic>
        <p:nvPicPr>
          <p:cNvPr id="11" name="Picture 10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343400"/>
            <a:ext cx="1097280" cy="1097280"/>
          </a:xfrm>
          <a:prstGeom prst="rect">
            <a:avLst/>
          </a:prstGeom>
        </p:spPr>
      </p:pic>
      <p:pic>
        <p:nvPicPr>
          <p:cNvPr id="12" name="Picture 11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343400"/>
            <a:ext cx="1097280" cy="1097280"/>
          </a:xfrm>
          <a:prstGeom prst="rect">
            <a:avLst/>
          </a:prstGeom>
        </p:spPr>
      </p:pic>
      <p:pic>
        <p:nvPicPr>
          <p:cNvPr id="13" name="Picture 12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4343400"/>
            <a:ext cx="1097280" cy="109728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143000" y="5562600"/>
            <a:ext cx="6019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>
          <a:xfrm>
            <a:off x="457200" y="3657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Célállapot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400" y="3048000"/>
            <a:ext cx="546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 A               B               C                 D               E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447800" y="5715000"/>
            <a:ext cx="546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 A               B               C                 D               E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743200" y="6596390"/>
            <a:ext cx="4169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33400" y="990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Kezdőállapot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Békás logikai játék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381000" y="3429000"/>
            <a:ext cx="8229600" cy="3200400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Engedélyezett lépések (zöld békák):</a:t>
            </a:r>
          </a:p>
          <a:p>
            <a:pPr>
              <a:buNone/>
            </a:pPr>
            <a:r>
              <a:rPr lang="hu-HU" dirty="0" smtClean="0"/>
              <a:t>	1. ugrás egy mezőt jobbra  (pl. B – C), </a:t>
            </a:r>
          </a:p>
          <a:p>
            <a:pPr>
              <a:buNone/>
            </a:pPr>
            <a:r>
              <a:rPr lang="hu-HU" dirty="0" smtClean="0"/>
              <a:t>	2. a jobb oldali szomszéd átugrása (pl. A – C)</a:t>
            </a:r>
          </a:p>
          <a:p>
            <a:r>
              <a:rPr lang="hu-HU" dirty="0" smtClean="0"/>
              <a:t>Engedélyezett lépések (barna békák):</a:t>
            </a:r>
          </a:p>
          <a:p>
            <a:pPr>
              <a:buNone/>
            </a:pPr>
            <a:r>
              <a:rPr lang="hu-HU" dirty="0" smtClean="0"/>
              <a:t>	3. ugrás egy mezőt balra  (pl. D – C), </a:t>
            </a:r>
          </a:p>
          <a:p>
            <a:pPr>
              <a:buNone/>
            </a:pPr>
            <a:r>
              <a:rPr lang="hu-HU" dirty="0" smtClean="0"/>
              <a:t>	4. a bal oldali szomszéd átugrása (pl. E – C)</a:t>
            </a:r>
          </a:p>
          <a:p>
            <a:endParaRPr lang="hu-HU" dirty="0" smtClean="0"/>
          </a:p>
          <a:p>
            <a:pPr>
              <a:buNone/>
            </a:pPr>
            <a:endParaRPr lang="hu-HU" sz="1600" dirty="0" smtClean="0"/>
          </a:p>
        </p:txBody>
      </p:sp>
      <p:pic>
        <p:nvPicPr>
          <p:cNvPr id="4" name="Picture 3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1097280" cy="1097280"/>
          </a:xfrm>
          <a:prstGeom prst="rect">
            <a:avLst/>
          </a:prstGeom>
        </p:spPr>
      </p:pic>
      <p:pic>
        <p:nvPicPr>
          <p:cNvPr id="5" name="Picture 4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600200"/>
            <a:ext cx="1097280" cy="1097280"/>
          </a:xfrm>
          <a:prstGeom prst="rect">
            <a:avLst/>
          </a:prstGeom>
        </p:spPr>
      </p:pic>
      <p:pic>
        <p:nvPicPr>
          <p:cNvPr id="6" name="Picture 5" descr="frog0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00200"/>
            <a:ext cx="1097280" cy="1097280"/>
          </a:xfrm>
          <a:prstGeom prst="rect">
            <a:avLst/>
          </a:prstGeom>
        </p:spPr>
      </p:pic>
      <p:pic>
        <p:nvPicPr>
          <p:cNvPr id="7" name="Picture 6" descr="frog02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600200"/>
            <a:ext cx="1097280" cy="109728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447800" y="2819400"/>
            <a:ext cx="6019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52600" y="2895600"/>
            <a:ext cx="546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 A               B               C                 D               E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6596390"/>
            <a:ext cx="4169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Keresőfa kifejtése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524000"/>
            <a:ext cx="6477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800" b="1" dirty="0" smtClean="0"/>
              <a:t>Kezdőállapot:   (Z  Z  x  B  B) .</a:t>
            </a:r>
          </a:p>
          <a:p>
            <a:pPr>
              <a:buNone/>
            </a:pPr>
            <a:r>
              <a:rPr lang="hu-HU" sz="2800" b="1" dirty="0" smtClean="0"/>
              <a:t>Z – zöld, B – barna,  x – üres.</a:t>
            </a:r>
          </a:p>
          <a:p>
            <a:pPr>
              <a:buNone/>
            </a:pPr>
            <a:endParaRPr lang="hu-HU" sz="2800" b="1" dirty="0"/>
          </a:p>
          <a:p>
            <a:pPr>
              <a:buNone/>
            </a:pPr>
            <a:r>
              <a:rPr lang="hu-HU" sz="2800" b="1" dirty="0" smtClean="0"/>
              <a:t>Célállapot: (B B x Z Z).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6596390"/>
            <a:ext cx="4169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Keresőfa</a:t>
            </a:r>
            <a:endParaRPr lang="en-US" dirty="0"/>
          </a:p>
        </p:txBody>
      </p:sp>
      <p:pic>
        <p:nvPicPr>
          <p:cNvPr id="4" name="Picture 3" descr="myFro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32220"/>
            <a:ext cx="6629400" cy="412979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81000" y="1143000"/>
            <a:ext cx="3657600" cy="1133883"/>
            <a:chOff x="990600" y="1752600"/>
            <a:chExt cx="6019800" cy="2185056"/>
          </a:xfrm>
        </p:grpSpPr>
        <p:pic>
          <p:nvPicPr>
            <p:cNvPr id="5" name="Picture 4" descr="frog01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1752600"/>
              <a:ext cx="1097280" cy="1097280"/>
            </a:xfrm>
            <a:prstGeom prst="rect">
              <a:avLst/>
            </a:prstGeom>
          </p:spPr>
        </p:pic>
        <p:pic>
          <p:nvPicPr>
            <p:cNvPr id="6" name="Picture 5" descr="frog02.pn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1752600"/>
              <a:ext cx="1097280" cy="1097280"/>
            </a:xfrm>
            <a:prstGeom prst="rect">
              <a:avLst/>
            </a:prstGeom>
          </p:spPr>
        </p:pic>
        <p:pic>
          <p:nvPicPr>
            <p:cNvPr id="7" name="Picture 6" descr="frog01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9800" y="1752600"/>
              <a:ext cx="1097280" cy="1097280"/>
            </a:xfrm>
            <a:prstGeom prst="rect">
              <a:avLst/>
            </a:prstGeom>
          </p:spPr>
        </p:pic>
        <p:pic>
          <p:nvPicPr>
            <p:cNvPr id="8" name="Picture 7" descr="frog02.pn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8200" y="1752600"/>
              <a:ext cx="1097280" cy="109728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990600" y="2971800"/>
              <a:ext cx="6019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295400" y="3048002"/>
              <a:ext cx="5474950" cy="889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400" b="1" dirty="0" smtClean="0"/>
                <a:t>A        B</a:t>
              </a:r>
              <a:r>
                <a:rPr lang="en-US" sz="2400" b="1" dirty="0" smtClean="0"/>
                <a:t> </a:t>
              </a:r>
              <a:r>
                <a:rPr lang="hu-HU" sz="2400" b="1" dirty="0" smtClean="0"/>
                <a:t>       C         D        E</a:t>
              </a:r>
              <a:endParaRPr lang="en-US" sz="24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43200" y="6596390"/>
            <a:ext cx="4169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111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Békás logikai játék</vt:lpstr>
      <vt:lpstr>Békás logikai játék</vt:lpstr>
      <vt:lpstr>Békás logikai játék</vt:lpstr>
      <vt:lpstr>Keresőfa kifejtése</vt:lpstr>
      <vt:lpstr>Keresőfa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MikiJob</dc:creator>
  <cp:lastModifiedBy>MikiJob</cp:lastModifiedBy>
  <cp:revision>16</cp:revision>
  <dcterms:created xsi:type="dcterms:W3CDTF">2017-11-08T18:18:45Z</dcterms:created>
  <dcterms:modified xsi:type="dcterms:W3CDTF">2015-11-23T18:50:43Z</dcterms:modified>
</cp:coreProperties>
</file>