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713" autoAdjust="0"/>
  </p:normalViewPr>
  <p:slideViewPr>
    <p:cSldViewPr>
      <p:cViewPr varScale="1">
        <p:scale>
          <a:sx n="51" d="100"/>
          <a:sy n="51" d="100"/>
        </p:scale>
        <p:origin x="-15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270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96339-A6B7-471F-B330-4B962980676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1DBEE-5032-4879-8734-AE2451DFC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1DBEE-5032-4879-8734-AE2451DFCE1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1DBEE-5032-4879-8734-AE2451DFCE1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64122-4884-4C1C-8544-02A1E4FB7B3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4A2FB-814C-4E7F-B476-96DB5A99F5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1317625"/>
          </a:xfrm>
        </p:spPr>
        <p:txBody>
          <a:bodyPr>
            <a:noAutofit/>
          </a:bodyPr>
          <a:lstStyle/>
          <a:p>
            <a:r>
              <a:rPr lang="en-US" sz="4000" noProof="1" smtClean="0"/>
              <a:t>Foly</a:t>
            </a:r>
            <a:r>
              <a:rPr lang="hu-HU" sz="4000" noProof="1" smtClean="0"/>
              <a:t>óátkelés</a:t>
            </a:r>
            <a:br>
              <a:rPr lang="hu-HU" sz="4000" noProof="1" smtClean="0"/>
            </a:br>
            <a:r>
              <a:rPr lang="hu-HU" sz="4000" noProof="1" smtClean="0"/>
              <a:t>(farkas, kecske, káposzta)</a:t>
            </a:r>
            <a:endParaRPr lang="en-US" sz="4000" noProof="1"/>
          </a:p>
        </p:txBody>
      </p:sp>
      <p:pic>
        <p:nvPicPr>
          <p:cNvPr id="15" name="Picture 14" descr="folyo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00200"/>
            <a:ext cx="3752850" cy="4505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470025"/>
          </a:xfrm>
        </p:spPr>
        <p:txBody>
          <a:bodyPr>
            <a:normAutofit/>
          </a:bodyPr>
          <a:lstStyle/>
          <a:p>
            <a:r>
              <a:rPr lang="en-US" noProof="1" smtClean="0"/>
              <a:t>Foly</a:t>
            </a:r>
            <a:r>
              <a:rPr lang="hu-HU" noProof="1" smtClean="0"/>
              <a:t>óátkelés</a:t>
            </a:r>
            <a:br>
              <a:rPr lang="hu-HU" noProof="1" smtClean="0"/>
            </a:br>
            <a:r>
              <a:rPr lang="hu-HU" noProof="1" smtClean="0"/>
              <a:t>(farkas, kecske, káposzta)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438400"/>
            <a:ext cx="2847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 dirty="0" smtClean="0"/>
              <a:t>( _ , _ , _ , _ )</a:t>
            </a:r>
            <a:endParaRPr lang="en-US" sz="4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981200"/>
            <a:ext cx="4857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981200"/>
            <a:ext cx="633412" cy="51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981200"/>
            <a:ext cx="609600" cy="46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folyo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600200"/>
            <a:ext cx="3752850" cy="4505325"/>
          </a:xfrm>
          <a:prstGeom prst="rect">
            <a:avLst/>
          </a:prstGeom>
        </p:spPr>
      </p:pic>
      <p:pic>
        <p:nvPicPr>
          <p:cNvPr id="10" name="Picture 9" descr="goat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1981200"/>
            <a:ext cx="533400" cy="4751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067800" cy="1470025"/>
          </a:xfrm>
        </p:spPr>
        <p:txBody>
          <a:bodyPr>
            <a:normAutofit/>
          </a:bodyPr>
          <a:lstStyle/>
          <a:p>
            <a:r>
              <a:rPr lang="en-US" noProof="1" smtClean="0"/>
              <a:t>Foly</a:t>
            </a:r>
            <a:r>
              <a:rPr lang="hu-HU" dirty="0" smtClean="0"/>
              <a:t>óátkelés</a:t>
            </a:r>
            <a:br>
              <a:rPr lang="hu-HU" dirty="0" smtClean="0"/>
            </a:br>
            <a:r>
              <a:rPr lang="hu-HU" dirty="0" smtClean="0"/>
              <a:t>(farkas, kecske, káposzta)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438400"/>
            <a:ext cx="2847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 dirty="0" smtClean="0"/>
              <a:t>(</a:t>
            </a:r>
            <a:r>
              <a:rPr lang="en-US" sz="4000" b="1" dirty="0" smtClean="0"/>
              <a:t> </a:t>
            </a:r>
            <a:r>
              <a:rPr lang="hu-HU" sz="4000" b="1" dirty="0" smtClean="0"/>
              <a:t>_ , _ , _ , _</a:t>
            </a:r>
            <a:r>
              <a:rPr lang="en-US" sz="4000" b="1" dirty="0" smtClean="0"/>
              <a:t> </a:t>
            </a:r>
            <a:r>
              <a:rPr lang="hu-HU" sz="4000" b="1" dirty="0" smtClean="0"/>
              <a:t>)</a:t>
            </a:r>
            <a:endParaRPr lang="en-US" sz="4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981200"/>
            <a:ext cx="4857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981200"/>
            <a:ext cx="633412" cy="51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981200"/>
            <a:ext cx="609600" cy="46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257800" y="3505200"/>
            <a:ext cx="20842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smtClean="0"/>
              <a:t>0 – bal part</a:t>
            </a:r>
          </a:p>
          <a:p>
            <a:r>
              <a:rPr lang="hu-HU" sz="2800" b="1" smtClean="0"/>
              <a:t>1 – jobb part</a:t>
            </a:r>
            <a:endParaRPr lang="en-US" sz="2800" b="1" dirty="0"/>
          </a:p>
        </p:txBody>
      </p:sp>
      <p:pic>
        <p:nvPicPr>
          <p:cNvPr id="11" name="Picture 10" descr="folyo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600200"/>
            <a:ext cx="3752850" cy="4505325"/>
          </a:xfrm>
          <a:prstGeom prst="rect">
            <a:avLst/>
          </a:prstGeom>
        </p:spPr>
      </p:pic>
      <p:pic>
        <p:nvPicPr>
          <p:cNvPr id="12" name="Picture 11" descr="goat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1981200"/>
            <a:ext cx="533400" cy="4751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Foly</a:t>
            </a:r>
            <a:r>
              <a:rPr lang="hu-HU" dirty="0" smtClean="0"/>
              <a:t>óátkelés</a:t>
            </a:r>
            <a:br>
              <a:rPr lang="hu-HU" dirty="0" smtClean="0"/>
            </a:br>
            <a:r>
              <a:rPr lang="hu-HU" dirty="0" smtClean="0"/>
              <a:t>(farkas, kecske, káposzta)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438400"/>
            <a:ext cx="2847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 dirty="0" smtClean="0"/>
              <a:t>( _ , _ , _ , _ )</a:t>
            </a:r>
            <a:endParaRPr lang="en-US" sz="4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981200"/>
            <a:ext cx="4857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1981200"/>
            <a:ext cx="633412" cy="51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1981200"/>
            <a:ext cx="609600" cy="46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257800" y="3505200"/>
            <a:ext cx="20842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smtClean="0"/>
              <a:t>0 – bal part</a:t>
            </a:r>
          </a:p>
          <a:p>
            <a:r>
              <a:rPr lang="hu-HU" sz="2800" b="1" smtClean="0"/>
              <a:t>1 – jobb part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24400" y="5029200"/>
            <a:ext cx="3010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(0 , 0 , 0 , 0) – kezdőállapot</a:t>
            </a:r>
          </a:p>
          <a:p>
            <a:r>
              <a:rPr lang="hu-HU" sz="2000" b="1" dirty="0" smtClean="0"/>
              <a:t>(1 , 1 , 1 , 1) – célállapot</a:t>
            </a:r>
          </a:p>
        </p:txBody>
      </p:sp>
      <p:pic>
        <p:nvPicPr>
          <p:cNvPr id="15" name="Picture 14" descr="folyo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1600200"/>
            <a:ext cx="3752850" cy="4505325"/>
          </a:xfrm>
          <a:prstGeom prst="rect">
            <a:avLst/>
          </a:prstGeom>
        </p:spPr>
      </p:pic>
      <p:pic>
        <p:nvPicPr>
          <p:cNvPr id="16" name="Picture 15" descr="goat0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1981200"/>
            <a:ext cx="533400" cy="4751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762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Foly</a:t>
            </a: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óátkelés</a:t>
            </a:r>
            <a:b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emberev</a:t>
            </a:r>
            <a:r>
              <a:rPr lang="hu-HU" sz="4400" noProof="1" smtClean="0">
                <a:latin typeface="+mj-lt"/>
                <a:ea typeface="+mj-ea"/>
                <a:cs typeface="+mj-cs"/>
              </a:rPr>
              <a:t>ők, hittérítők</a:t>
            </a: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US" sz="44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folyo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3771900" cy="4486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762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Foly</a:t>
            </a: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óátkelés</a:t>
            </a:r>
            <a:b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emberev</a:t>
            </a:r>
            <a:r>
              <a:rPr lang="hu-HU" sz="4400" noProof="1" smtClean="0">
                <a:latin typeface="+mj-lt"/>
                <a:ea typeface="+mj-ea"/>
                <a:cs typeface="+mj-cs"/>
              </a:rPr>
              <a:t>ők, hittérítők</a:t>
            </a: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US" sz="440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folyo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3771900" cy="4486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00600" y="2209800"/>
            <a:ext cx="3466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 dirty="0" smtClean="0"/>
              <a:t>( _ , _ , _ , _ , _ )</a:t>
            </a:r>
            <a:endParaRPr lang="en-US" sz="40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105400" y="3124200"/>
            <a:ext cx="914400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24600" y="3124200"/>
            <a:ext cx="914400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620000" y="3124200"/>
            <a:ext cx="304800" cy="1588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77000" y="3276600"/>
            <a:ext cx="631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/>
              <a:t>Jobb</a:t>
            </a:r>
          </a:p>
          <a:p>
            <a:pPr algn="ctr"/>
            <a:r>
              <a:rPr lang="hu-HU" b="1" dirty="0" smtClean="0"/>
              <a:t>part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257800" y="3276600"/>
            <a:ext cx="58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/>
              <a:t>Bal</a:t>
            </a:r>
          </a:p>
          <a:p>
            <a:pPr algn="ctr"/>
            <a:r>
              <a:rPr lang="hu-HU" b="1" dirty="0" smtClean="0"/>
              <a:t>part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467600" y="32766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/>
              <a:t>Hajó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400800" y="1828800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E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181600" y="1828800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E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715000" y="182880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H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934200" y="182880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H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762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Foly</a:t>
            </a:r>
            <a:r>
              <a:rPr kumimoji="0" lang="hu-HU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óátkelés</a:t>
            </a:r>
            <a:r>
              <a:rPr kumimoji="0" lang="hu-H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hu-H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hu-H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440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emberev</a:t>
            </a:r>
            <a:r>
              <a:rPr lang="hu-HU" sz="4400" dirty="0" smtClean="0">
                <a:latin typeface="+mj-lt"/>
                <a:ea typeface="+mj-ea"/>
                <a:cs typeface="+mj-cs"/>
              </a:rPr>
              <a:t>ők, hittérítők</a:t>
            </a:r>
            <a:r>
              <a:rPr kumimoji="0" lang="hu-H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folyo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3771900" cy="4486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00600" y="2209800"/>
            <a:ext cx="3466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 dirty="0" smtClean="0"/>
              <a:t>( _ , _ , _ , _ , _ )</a:t>
            </a:r>
            <a:endParaRPr lang="en-US" sz="40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105400" y="3124200"/>
            <a:ext cx="914400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24600" y="3124200"/>
            <a:ext cx="914400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620000" y="3124200"/>
            <a:ext cx="304800" cy="1588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77000" y="3276600"/>
            <a:ext cx="631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/>
              <a:t>Jobb</a:t>
            </a:r>
          </a:p>
          <a:p>
            <a:pPr algn="ctr"/>
            <a:r>
              <a:rPr lang="hu-HU" b="1" dirty="0" smtClean="0"/>
              <a:t>part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257800" y="3276600"/>
            <a:ext cx="58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/>
              <a:t>Bal</a:t>
            </a:r>
          </a:p>
          <a:p>
            <a:pPr algn="ctr"/>
            <a:r>
              <a:rPr lang="hu-HU" b="1" dirty="0" smtClean="0"/>
              <a:t>part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467600" y="32766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/>
              <a:t>Hajó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400800" y="1828800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E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181600" y="1828800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E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715000" y="182880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H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934200" y="182880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H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724400" y="4495800"/>
            <a:ext cx="3264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(3 , 3 , 0 , 0, 0) – kezdőállapot</a:t>
            </a:r>
          </a:p>
          <a:p>
            <a:r>
              <a:rPr lang="hu-HU" sz="2000" b="1" dirty="0" smtClean="0"/>
              <a:t>(0 , 0 , 3 , 3, 1) – célállapot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210</Words>
  <Application>Microsoft Office PowerPoint</Application>
  <PresentationFormat>On-screen Show (4:3)</PresentationFormat>
  <Paragraphs>47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Folyóátkelés (farkas, kecske, káposzta)</vt:lpstr>
      <vt:lpstr>Folyóátkelés (farkas, kecske, káposzta)</vt:lpstr>
      <vt:lpstr>Folyóátkelés (farkas, kecske, káposzta)</vt:lpstr>
      <vt:lpstr>Folyóátkelés (farkas, kecske, káposzta)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Folyóátkelés (farkas, kecske, káposzta)</dc:title>
  <dc:creator>Miklos</dc:creator>
  <cp:lastModifiedBy>MikiJob</cp:lastModifiedBy>
  <cp:revision>24</cp:revision>
  <dcterms:created xsi:type="dcterms:W3CDTF">2017-09-18T13:39:42Z</dcterms:created>
  <dcterms:modified xsi:type="dcterms:W3CDTF">2015-11-23T18:47:44Z</dcterms:modified>
</cp:coreProperties>
</file>