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3" r:id="rId5"/>
    <p:sldId id="264" r:id="rId6"/>
    <p:sldId id="269" r:id="rId7"/>
    <p:sldId id="268" r:id="rId8"/>
    <p:sldId id="267" r:id="rId9"/>
    <p:sldId id="259" r:id="rId10"/>
    <p:sldId id="260" r:id="rId11"/>
    <p:sldId id="261" r:id="rId12"/>
    <p:sldId id="270" r:id="rId13"/>
    <p:sldId id="271" r:id="rId14"/>
    <p:sldId id="272" r:id="rId15"/>
    <p:sldId id="26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33F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9724" autoAdjust="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53FE6-9F2B-4493-9EAE-16F32B229BED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20443-D8BD-437B-BFB3-6F768FBD8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2593975"/>
          </a:xfrm>
        </p:spPr>
        <p:txBody>
          <a:bodyPr>
            <a:noAutofit/>
          </a:bodyPr>
          <a:lstStyle/>
          <a:p>
            <a:r>
              <a:rPr lang="hu-HU" b="1" dirty="0" smtClean="0"/>
              <a:t>Szélességi és mélységi keresés</a:t>
            </a:r>
            <a:br>
              <a:rPr lang="hu-HU" b="1" dirty="0" smtClean="0"/>
            </a:br>
            <a:r>
              <a:rPr lang="hu-HU" b="1" dirty="0" smtClean="0"/>
              <a:t>listák használatával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Listák használata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keresést két lista használatával végezhetjük el:</a:t>
            </a:r>
          </a:p>
          <a:p>
            <a:pPr lvl="1"/>
            <a:r>
              <a:rPr lang="hu-HU" dirty="0"/>
              <a:t> </a:t>
            </a:r>
            <a:r>
              <a:rPr lang="hu-HU" dirty="0" smtClean="0"/>
              <a:t>Open lista</a:t>
            </a:r>
          </a:p>
          <a:p>
            <a:pPr lvl="1"/>
            <a:r>
              <a:rPr lang="hu-HU" dirty="0" smtClean="0"/>
              <a:t>Closed lista</a:t>
            </a:r>
          </a:p>
          <a:p>
            <a:pPr lvl="1"/>
            <a:endParaRPr lang="hu-HU" dirty="0"/>
          </a:p>
          <a:p>
            <a:pPr lvl="1">
              <a:buNone/>
            </a:pPr>
            <a:r>
              <a:rPr lang="hu-HU" dirty="0" smtClean="0"/>
              <a:t>	Az Open lista azokat a csomópontoka</a:t>
            </a:r>
            <a:r>
              <a:rPr lang="en-US" dirty="0" smtClean="0"/>
              <a:t>t </a:t>
            </a:r>
            <a:r>
              <a:rPr lang="hu-HU" dirty="0" smtClean="0"/>
              <a:t>tartalmazza amelyeket még ki kell fejteni.</a:t>
            </a:r>
          </a:p>
          <a:p>
            <a:pPr lvl="1">
              <a:buNone/>
            </a:pPr>
            <a:r>
              <a:rPr lang="hu-HU" dirty="0" smtClean="0"/>
              <a:t>	A Closed lista tartalmazza a már kifejtett csomópontokat.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hu-HU" dirty="0" smtClean="0"/>
              <a:t>Mélységi keresés - pszeudokód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1. L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trehozunk k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t list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t, ezek az Open lista 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s a Closed lista, 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kezdetben mind a k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t lista </a:t>
            </a:r>
            <a:r>
              <a:rPr lang="hu-HU" dirty="0" smtClean="0">
                <a:solidFill>
                  <a:srgbClr val="FF0000"/>
                </a:solidFill>
              </a:rPr>
              <a:t>ü</a:t>
            </a:r>
            <a:r>
              <a:rPr lang="en-US" dirty="0" smtClean="0">
                <a:solidFill>
                  <a:srgbClr val="FF0000"/>
                </a:solidFill>
              </a:rPr>
              <a:t>res.</a:t>
            </a:r>
          </a:p>
          <a:p>
            <a:pPr>
              <a:buNone/>
            </a:pPr>
            <a:r>
              <a:rPr lang="en-US" dirty="0" smtClean="0"/>
              <a:t>2. A kezdeti csom</a:t>
            </a:r>
            <a:r>
              <a:rPr lang="hu-HU" dirty="0" smtClean="0"/>
              <a:t>ó</a:t>
            </a:r>
            <a:r>
              <a:rPr lang="en-US" dirty="0" smtClean="0"/>
              <a:t>pontot, illetve a gy</a:t>
            </a:r>
            <a:r>
              <a:rPr lang="hu-HU" dirty="0" smtClean="0"/>
              <a:t>ö</a:t>
            </a:r>
            <a:r>
              <a:rPr lang="en-US" dirty="0" smtClean="0"/>
              <a:t>k</a:t>
            </a:r>
            <a:r>
              <a:rPr lang="hu-HU" dirty="0" smtClean="0"/>
              <a:t>é</a:t>
            </a:r>
            <a:r>
              <a:rPr lang="en-US" dirty="0" smtClean="0"/>
              <a:t>rcsom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</a:t>
            </a:r>
            <a:r>
              <a:rPr lang="hu-HU" dirty="0" smtClean="0"/>
              <a:t> </a:t>
            </a:r>
            <a:r>
              <a:rPr lang="en-US" dirty="0" smtClean="0"/>
              <a:t>az Open list</a:t>
            </a:r>
            <a:r>
              <a:rPr lang="hu-HU" dirty="0" smtClean="0"/>
              <a:t>á</a:t>
            </a:r>
            <a:r>
              <a:rPr lang="en-US" dirty="0" smtClean="0"/>
              <a:t>hoz.</a:t>
            </a:r>
          </a:p>
          <a:p>
            <a:pPr>
              <a:buNone/>
            </a:pPr>
            <a:r>
              <a:rPr lang="en-US" dirty="0" smtClean="0"/>
              <a:t>3. Amíg az Open lista nem lesz </a:t>
            </a:r>
            <a:r>
              <a:rPr lang="hu-HU" dirty="0" smtClean="0"/>
              <a:t>ü</a:t>
            </a:r>
            <a:r>
              <a:rPr lang="en-US" dirty="0" smtClean="0"/>
              <a:t>res</a:t>
            </a:r>
          </a:p>
          <a:p>
            <a:pPr>
              <a:buNone/>
            </a:pPr>
            <a:r>
              <a:rPr lang="en-US" dirty="0" smtClean="0"/>
              <a:t>	a. kivessz</a:t>
            </a:r>
            <a:r>
              <a:rPr lang="hu-HU" dirty="0" smtClean="0"/>
              <a:t>ü</a:t>
            </a:r>
            <a:r>
              <a:rPr lang="en-US" dirty="0" smtClean="0"/>
              <a:t>k az els</a:t>
            </a:r>
            <a:r>
              <a:rPr lang="hu-HU" dirty="0" smtClean="0"/>
              <a:t>ő</a:t>
            </a:r>
            <a:r>
              <a:rPr lang="en-US" dirty="0" smtClean="0"/>
              <a:t> csom</a:t>
            </a:r>
            <a:r>
              <a:rPr lang="hu-HU" dirty="0" smtClean="0"/>
              <a:t>ó</a:t>
            </a:r>
            <a:r>
              <a:rPr lang="en-US" dirty="0" smtClean="0"/>
              <a:t>pontot az Open list</a:t>
            </a:r>
            <a:r>
              <a:rPr lang="hu-HU" dirty="0" smtClean="0"/>
              <a:t>á</a:t>
            </a:r>
            <a:r>
              <a:rPr lang="en-US" dirty="0" smtClean="0"/>
              <a:t>b</a:t>
            </a:r>
            <a:r>
              <a:rPr lang="hu-HU" dirty="0" smtClean="0"/>
              <a:t>ó</a:t>
            </a:r>
            <a:r>
              <a:rPr lang="en-US" dirty="0" smtClean="0"/>
              <a:t>l</a:t>
            </a:r>
          </a:p>
          <a:p>
            <a:pPr>
              <a:buNone/>
            </a:pPr>
            <a:r>
              <a:rPr lang="en-US" dirty="0" smtClean="0"/>
              <a:t>	b. Ellen</a:t>
            </a:r>
            <a:r>
              <a:rPr lang="hu-HU" dirty="0" smtClean="0"/>
              <a:t>ő</a:t>
            </a:r>
            <a:r>
              <a:rPr lang="en-US" dirty="0" smtClean="0"/>
              <a:t>rizz</a:t>
            </a:r>
            <a:r>
              <a:rPr lang="hu-HU" dirty="0" smtClean="0"/>
              <a:t>ü</a:t>
            </a:r>
            <a:r>
              <a:rPr lang="en-US" dirty="0" smtClean="0"/>
              <a:t>k</a:t>
            </a:r>
            <a:r>
              <a:rPr lang="hu-HU" dirty="0" smtClean="0"/>
              <a:t>,</a:t>
            </a:r>
            <a:r>
              <a:rPr lang="en-US" dirty="0" smtClean="0"/>
              <a:t> hogy a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pont-e</a:t>
            </a:r>
          </a:p>
          <a:p>
            <a:pPr>
              <a:buNone/>
            </a:pPr>
            <a:r>
              <a:rPr lang="en-US" dirty="0" smtClean="0"/>
              <a:t>		i. ha a kivett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pont, befejezz</a:t>
            </a:r>
            <a:r>
              <a:rPr lang="hu-HU" dirty="0" smtClean="0"/>
              <a:t>ü</a:t>
            </a:r>
            <a:r>
              <a:rPr lang="en-US" dirty="0" smtClean="0"/>
              <a:t>k a </a:t>
            </a:r>
            <a:r>
              <a:rPr lang="en-US" dirty="0" smtClean="0"/>
              <a:t>ciklust</a:t>
            </a:r>
            <a:r>
              <a:rPr lang="en-US" dirty="0" smtClean="0"/>
              <a:t>, a </a:t>
            </a:r>
            <a:r>
              <a:rPr lang="en-US" dirty="0" smtClean="0"/>
              <a:t>	   </a:t>
            </a:r>
            <a:r>
              <a:rPr lang="hu-HU" dirty="0" smtClean="0"/>
              <a:t>csomó</a:t>
            </a:r>
            <a:r>
              <a:rPr lang="en-US" dirty="0" smtClean="0"/>
              <a:t>pontot </a:t>
            </a:r>
            <a:r>
              <a:rPr lang="hu-HU" dirty="0" smtClean="0"/>
              <a:t>hozzá</a:t>
            </a:r>
            <a:r>
              <a:rPr lang="en-US" dirty="0" smtClean="0"/>
              <a:t>adjuk a Closed list</a:t>
            </a:r>
            <a:r>
              <a:rPr lang="hu-HU" dirty="0" smtClean="0"/>
              <a:t>á</a:t>
            </a:r>
            <a:r>
              <a:rPr lang="en-US" dirty="0" smtClean="0"/>
              <a:t>hoz, </a:t>
            </a:r>
            <a:r>
              <a:rPr lang="en-US" dirty="0" smtClean="0"/>
              <a:t>a megold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  </a:t>
            </a:r>
            <a:r>
              <a:rPr lang="en-US" dirty="0" smtClean="0"/>
              <a:t>	   pedig </a:t>
            </a:r>
            <a:r>
              <a:rPr lang="en-US" dirty="0" smtClean="0"/>
              <a:t>a Closed lista pillanatnyi </a:t>
            </a:r>
            <a:r>
              <a:rPr lang="hu-HU" dirty="0" smtClean="0"/>
              <a:t>á</a:t>
            </a:r>
            <a:r>
              <a:rPr lang="en-US" dirty="0" smtClean="0"/>
              <a:t>llapota.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	</a:t>
            </a:r>
            <a:r>
              <a:rPr lang="en-US" dirty="0" smtClean="0"/>
              <a:t>ii. </a:t>
            </a:r>
            <a:r>
              <a:rPr lang="hu-HU" dirty="0" smtClean="0"/>
              <a:t>h</a:t>
            </a:r>
            <a:r>
              <a:rPr lang="en-US" dirty="0" smtClean="0"/>
              <a:t>a a kivett csom</a:t>
            </a:r>
            <a:r>
              <a:rPr lang="hu-HU" dirty="0" smtClean="0"/>
              <a:t>ó</a:t>
            </a:r>
            <a:r>
              <a:rPr lang="en-US" dirty="0" smtClean="0"/>
              <a:t>pont nem c</a:t>
            </a:r>
            <a:r>
              <a:rPr lang="hu-HU" dirty="0" smtClean="0"/>
              <a:t>é</a:t>
            </a:r>
            <a:r>
              <a:rPr lang="en-US" dirty="0" smtClean="0"/>
              <a:t>lcs</a:t>
            </a:r>
            <a:r>
              <a:rPr lang="hu-HU" dirty="0" smtClean="0"/>
              <a:t>ó</a:t>
            </a:r>
            <a:r>
              <a:rPr lang="en-US" dirty="0" smtClean="0"/>
              <a:t>mopont, folytatjuk a ciklus </a:t>
            </a:r>
            <a:r>
              <a:rPr lang="hu-HU" dirty="0" smtClean="0"/>
              <a:t>	    </a:t>
            </a:r>
            <a:r>
              <a:rPr lang="en-US" dirty="0" smtClean="0"/>
              <a:t>v</a:t>
            </a:r>
            <a:r>
              <a:rPr lang="hu-HU" dirty="0" smtClean="0"/>
              <a:t>é</a:t>
            </a:r>
            <a:r>
              <a:rPr lang="en-US" dirty="0" smtClean="0"/>
              <a:t>grehajt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á</a:t>
            </a:r>
            <a:r>
              <a:rPr lang="en-US" dirty="0" smtClean="0"/>
              <a:t>t.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en-US" dirty="0" smtClean="0"/>
              <a:t>c. meghat</a:t>
            </a:r>
            <a:r>
              <a:rPr lang="hu-HU" dirty="0" smtClean="0"/>
              <a:t>á</a:t>
            </a:r>
            <a:r>
              <a:rPr lang="en-US" dirty="0" smtClean="0"/>
              <a:t>rozzuk a kivett csom</a:t>
            </a:r>
            <a:r>
              <a:rPr lang="hu-HU" dirty="0" smtClean="0"/>
              <a:t>ó</a:t>
            </a:r>
            <a:r>
              <a:rPr lang="en-US" dirty="0" smtClean="0"/>
              <a:t>pont ut</a:t>
            </a:r>
            <a:r>
              <a:rPr lang="hu-HU" dirty="0" smtClean="0"/>
              <a:t>ó</a:t>
            </a:r>
            <a:r>
              <a:rPr lang="en-US" dirty="0" smtClean="0"/>
              <a:t>dait.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en-US" dirty="0" smtClean="0"/>
              <a:t>d. az ut</a:t>
            </a:r>
            <a:r>
              <a:rPr lang="hu-HU" dirty="0" smtClean="0"/>
              <a:t>ó</a:t>
            </a:r>
            <a:r>
              <a:rPr lang="en-US" dirty="0" smtClean="0"/>
              <a:t>dokat az Open lista </a:t>
            </a:r>
            <a:r>
              <a:rPr lang="en-US" b="1" dirty="0" smtClean="0">
                <a:solidFill>
                  <a:srgbClr val="FF0000"/>
                </a:solidFill>
              </a:rPr>
              <a:t>EL</a:t>
            </a:r>
            <a:r>
              <a:rPr lang="hu-HU" b="1" dirty="0" smtClean="0">
                <a:solidFill>
                  <a:srgbClr val="FF0000"/>
                </a:solidFill>
              </a:rPr>
              <a:t>E</a:t>
            </a:r>
            <a:r>
              <a:rPr lang="en-US" b="1" dirty="0" smtClean="0">
                <a:solidFill>
                  <a:srgbClr val="FF0000"/>
                </a:solidFill>
              </a:rPr>
              <a:t>J</a:t>
            </a:r>
            <a:r>
              <a:rPr lang="hu-HU" b="1" dirty="0" smtClean="0">
                <a:solidFill>
                  <a:srgbClr val="FF0000"/>
                </a:solidFill>
              </a:rPr>
              <a:t>É</a:t>
            </a:r>
            <a:r>
              <a:rPr lang="en-US" b="1" dirty="0" smtClean="0">
                <a:solidFill>
                  <a:srgbClr val="FF0000"/>
                </a:solidFill>
              </a:rPr>
              <a:t>HEZ</a:t>
            </a:r>
            <a:r>
              <a:rPr lang="en-US" dirty="0" smtClean="0"/>
              <a:t>, a kivett csom</a:t>
            </a:r>
            <a:r>
              <a:rPr lang="hu-HU" dirty="0" smtClean="0"/>
              <a:t>ó</a:t>
            </a:r>
            <a:r>
              <a:rPr lang="en-US" dirty="0" smtClean="0"/>
              <a:t>pontot pedig a </a:t>
            </a:r>
            <a:r>
              <a:rPr lang="hu-HU" dirty="0"/>
              <a:t> </a:t>
            </a:r>
            <a:r>
              <a:rPr lang="hu-HU" dirty="0" smtClean="0"/>
              <a:t>   </a:t>
            </a:r>
          </a:p>
          <a:p>
            <a:pPr>
              <a:buNone/>
            </a:pPr>
            <a:r>
              <a:rPr lang="hu-HU" dirty="0" smtClean="0"/>
              <a:t>	    </a:t>
            </a:r>
            <a:r>
              <a:rPr lang="en-US" dirty="0" smtClean="0"/>
              <a:t>Closed lista v</a:t>
            </a:r>
            <a:r>
              <a:rPr lang="hu-HU" dirty="0" smtClean="0"/>
              <a:t>é</a:t>
            </a:r>
            <a:r>
              <a:rPr lang="en-US" dirty="0" smtClean="0"/>
              <a:t>g</a:t>
            </a:r>
            <a:r>
              <a:rPr lang="hu-HU" dirty="0" smtClean="0"/>
              <a:t>é</a:t>
            </a:r>
            <a:r>
              <a:rPr lang="en-US" dirty="0" smtClean="0"/>
              <a:t>hez adjuk. Folytatuk a</a:t>
            </a:r>
            <a:r>
              <a:rPr lang="hu-HU" dirty="0" smtClean="0"/>
              <a:t> </a:t>
            </a:r>
            <a:r>
              <a:rPr lang="en-US" dirty="0" smtClean="0"/>
              <a:t>ciklust.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hu-HU" dirty="0" smtClean="0"/>
              <a:t>Mélységi keresés - pszeudokód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1. L</a:t>
            </a:r>
            <a:r>
              <a:rPr lang="hu-HU" dirty="0" smtClean="0"/>
              <a:t>é</a:t>
            </a:r>
            <a:r>
              <a:rPr lang="en-US" dirty="0" smtClean="0"/>
              <a:t>trehozunk k</a:t>
            </a:r>
            <a:r>
              <a:rPr lang="hu-HU" dirty="0" smtClean="0"/>
              <a:t>é</a:t>
            </a:r>
            <a:r>
              <a:rPr lang="en-US" dirty="0" smtClean="0"/>
              <a:t>t list</a:t>
            </a:r>
            <a:r>
              <a:rPr lang="hu-HU" dirty="0" smtClean="0"/>
              <a:t>á</a:t>
            </a:r>
            <a:r>
              <a:rPr lang="en-US" dirty="0" smtClean="0"/>
              <a:t>t, ezek az Open lista </a:t>
            </a:r>
            <a:r>
              <a:rPr lang="hu-HU" dirty="0" smtClean="0"/>
              <a:t>é</a:t>
            </a:r>
            <a:r>
              <a:rPr lang="en-US" dirty="0" smtClean="0"/>
              <a:t>s a Closed lista, </a:t>
            </a:r>
            <a:r>
              <a:rPr lang="hu-HU" dirty="0" smtClean="0"/>
              <a:t> </a:t>
            </a:r>
            <a:r>
              <a:rPr lang="en-US" dirty="0" smtClean="0"/>
              <a:t>kezdetben mind a k</a:t>
            </a:r>
            <a:r>
              <a:rPr lang="hu-HU" dirty="0" smtClean="0"/>
              <a:t>é</a:t>
            </a:r>
            <a:r>
              <a:rPr lang="en-US" dirty="0" smtClean="0"/>
              <a:t>t lista </a:t>
            </a:r>
            <a:r>
              <a:rPr lang="hu-HU" dirty="0" smtClean="0"/>
              <a:t>ü</a:t>
            </a:r>
            <a:r>
              <a:rPr lang="en-US" dirty="0" smtClean="0"/>
              <a:t>res.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2. A kezdeti 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pontot, illetve a gy</a:t>
            </a:r>
            <a:r>
              <a:rPr lang="hu-HU" dirty="0" smtClean="0">
                <a:solidFill>
                  <a:srgbClr val="FF0000"/>
                </a:solidFill>
              </a:rPr>
              <a:t>ö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rcsom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pontot hozz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adjuk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az Open list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hoz.</a:t>
            </a:r>
          </a:p>
          <a:p>
            <a:pPr>
              <a:buNone/>
            </a:pPr>
            <a:r>
              <a:rPr lang="en-US" dirty="0" smtClean="0"/>
              <a:t>3. Amíg az Open lista nem lesz </a:t>
            </a:r>
            <a:r>
              <a:rPr lang="hu-HU" dirty="0" smtClean="0"/>
              <a:t>ü</a:t>
            </a:r>
            <a:r>
              <a:rPr lang="en-US" dirty="0" smtClean="0"/>
              <a:t>res</a:t>
            </a:r>
          </a:p>
          <a:p>
            <a:pPr>
              <a:buNone/>
            </a:pPr>
            <a:r>
              <a:rPr lang="en-US" dirty="0" smtClean="0"/>
              <a:t>	a. kivessz</a:t>
            </a:r>
            <a:r>
              <a:rPr lang="hu-HU" dirty="0" smtClean="0"/>
              <a:t>ü</a:t>
            </a:r>
            <a:r>
              <a:rPr lang="en-US" dirty="0" smtClean="0"/>
              <a:t>k az els</a:t>
            </a:r>
            <a:r>
              <a:rPr lang="hu-HU" dirty="0" smtClean="0"/>
              <a:t>ő</a:t>
            </a:r>
            <a:r>
              <a:rPr lang="en-US" dirty="0" smtClean="0"/>
              <a:t> csom</a:t>
            </a:r>
            <a:r>
              <a:rPr lang="hu-HU" dirty="0" smtClean="0"/>
              <a:t>ó</a:t>
            </a:r>
            <a:r>
              <a:rPr lang="en-US" dirty="0" smtClean="0"/>
              <a:t>pontot az Open list</a:t>
            </a:r>
            <a:r>
              <a:rPr lang="hu-HU" dirty="0" smtClean="0"/>
              <a:t>á</a:t>
            </a:r>
            <a:r>
              <a:rPr lang="en-US" dirty="0" smtClean="0"/>
              <a:t>b</a:t>
            </a:r>
            <a:r>
              <a:rPr lang="hu-HU" dirty="0" smtClean="0"/>
              <a:t>ó</a:t>
            </a:r>
            <a:r>
              <a:rPr lang="en-US" dirty="0" smtClean="0"/>
              <a:t>l</a:t>
            </a:r>
          </a:p>
          <a:p>
            <a:pPr>
              <a:buNone/>
            </a:pPr>
            <a:r>
              <a:rPr lang="en-US" dirty="0" smtClean="0"/>
              <a:t>	b. Ellen</a:t>
            </a:r>
            <a:r>
              <a:rPr lang="hu-HU" dirty="0" smtClean="0"/>
              <a:t>ő</a:t>
            </a:r>
            <a:r>
              <a:rPr lang="en-US" dirty="0" smtClean="0"/>
              <a:t>rizz</a:t>
            </a:r>
            <a:r>
              <a:rPr lang="hu-HU" dirty="0" smtClean="0"/>
              <a:t>ü</a:t>
            </a:r>
            <a:r>
              <a:rPr lang="en-US" dirty="0" smtClean="0"/>
              <a:t>k</a:t>
            </a:r>
            <a:r>
              <a:rPr lang="hu-HU" dirty="0" smtClean="0"/>
              <a:t>,</a:t>
            </a:r>
            <a:r>
              <a:rPr lang="en-US" dirty="0" smtClean="0"/>
              <a:t> hogy a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pont-e</a:t>
            </a:r>
          </a:p>
          <a:p>
            <a:pPr>
              <a:buNone/>
            </a:pPr>
            <a:r>
              <a:rPr lang="en-US" dirty="0" smtClean="0"/>
              <a:t>		i. ha a kivett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pont, befejezz</a:t>
            </a:r>
            <a:r>
              <a:rPr lang="hu-HU" dirty="0" smtClean="0"/>
              <a:t>ü</a:t>
            </a:r>
            <a:r>
              <a:rPr lang="en-US" dirty="0" smtClean="0"/>
              <a:t>k a ciklust, a </a:t>
            </a:r>
            <a:r>
              <a:rPr lang="hu-HU" dirty="0" smtClean="0"/>
              <a:t>	   </a:t>
            </a:r>
            <a:r>
              <a:rPr lang="en-US" dirty="0" smtClean="0"/>
              <a:t>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 a Closed list</a:t>
            </a:r>
            <a:r>
              <a:rPr lang="hu-HU" dirty="0" smtClean="0"/>
              <a:t>á</a:t>
            </a:r>
            <a:r>
              <a:rPr lang="en-US" dirty="0" smtClean="0"/>
              <a:t>hoz, a megold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 	   </a:t>
            </a:r>
            <a:r>
              <a:rPr lang="en-US" dirty="0" smtClean="0"/>
              <a:t>pedig a Closed lista pillanatnyi </a:t>
            </a:r>
            <a:r>
              <a:rPr lang="hu-HU" dirty="0" smtClean="0"/>
              <a:t>á</a:t>
            </a:r>
            <a:r>
              <a:rPr lang="en-US" dirty="0" smtClean="0"/>
              <a:t>llapota.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	</a:t>
            </a:r>
            <a:r>
              <a:rPr lang="en-US" dirty="0" smtClean="0"/>
              <a:t>ii. </a:t>
            </a:r>
            <a:r>
              <a:rPr lang="hu-HU" dirty="0" smtClean="0"/>
              <a:t>h</a:t>
            </a:r>
            <a:r>
              <a:rPr lang="en-US" dirty="0" smtClean="0"/>
              <a:t>a a kivett csom</a:t>
            </a:r>
            <a:r>
              <a:rPr lang="hu-HU" dirty="0" smtClean="0"/>
              <a:t>ó</a:t>
            </a:r>
            <a:r>
              <a:rPr lang="en-US" dirty="0" smtClean="0"/>
              <a:t>pont nem c</a:t>
            </a:r>
            <a:r>
              <a:rPr lang="hu-HU" dirty="0" smtClean="0"/>
              <a:t>é</a:t>
            </a:r>
            <a:r>
              <a:rPr lang="en-US" dirty="0" smtClean="0"/>
              <a:t>lcs</a:t>
            </a:r>
            <a:r>
              <a:rPr lang="hu-HU" dirty="0" smtClean="0"/>
              <a:t>ó</a:t>
            </a:r>
            <a:r>
              <a:rPr lang="en-US" dirty="0" smtClean="0"/>
              <a:t>mopont, folytatjuk a ciklus </a:t>
            </a:r>
            <a:r>
              <a:rPr lang="hu-HU" dirty="0" smtClean="0"/>
              <a:t>	    </a:t>
            </a:r>
            <a:r>
              <a:rPr lang="en-US" dirty="0" smtClean="0"/>
              <a:t>v</a:t>
            </a:r>
            <a:r>
              <a:rPr lang="hu-HU" dirty="0" smtClean="0"/>
              <a:t>é</a:t>
            </a:r>
            <a:r>
              <a:rPr lang="en-US" dirty="0" smtClean="0"/>
              <a:t>grehajt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á</a:t>
            </a:r>
            <a:r>
              <a:rPr lang="en-US" dirty="0" smtClean="0"/>
              <a:t>t.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en-US" dirty="0" smtClean="0"/>
              <a:t>c. meghat</a:t>
            </a:r>
            <a:r>
              <a:rPr lang="hu-HU" dirty="0" smtClean="0"/>
              <a:t>á</a:t>
            </a:r>
            <a:r>
              <a:rPr lang="en-US" dirty="0" smtClean="0"/>
              <a:t>rozzuk a kivett csom</a:t>
            </a:r>
            <a:r>
              <a:rPr lang="hu-HU" dirty="0" smtClean="0"/>
              <a:t>ó</a:t>
            </a:r>
            <a:r>
              <a:rPr lang="en-US" dirty="0" smtClean="0"/>
              <a:t>pont ut</a:t>
            </a:r>
            <a:r>
              <a:rPr lang="hu-HU" dirty="0" smtClean="0"/>
              <a:t>ó</a:t>
            </a:r>
            <a:r>
              <a:rPr lang="en-US" dirty="0" smtClean="0"/>
              <a:t>dait.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en-US" dirty="0" smtClean="0"/>
              <a:t>d. az ut</a:t>
            </a:r>
            <a:r>
              <a:rPr lang="hu-HU" dirty="0" smtClean="0"/>
              <a:t>ó</a:t>
            </a:r>
            <a:r>
              <a:rPr lang="en-US" dirty="0" smtClean="0"/>
              <a:t>dokat az Open lista </a:t>
            </a:r>
            <a:r>
              <a:rPr lang="en-US" b="1" dirty="0" smtClean="0">
                <a:solidFill>
                  <a:srgbClr val="FF0000"/>
                </a:solidFill>
              </a:rPr>
              <a:t>EL</a:t>
            </a:r>
            <a:r>
              <a:rPr lang="hu-HU" b="1" dirty="0" smtClean="0">
                <a:solidFill>
                  <a:srgbClr val="FF0000"/>
                </a:solidFill>
              </a:rPr>
              <a:t>E</a:t>
            </a:r>
            <a:r>
              <a:rPr lang="en-US" b="1" dirty="0" smtClean="0">
                <a:solidFill>
                  <a:srgbClr val="FF0000"/>
                </a:solidFill>
              </a:rPr>
              <a:t>J</a:t>
            </a:r>
            <a:r>
              <a:rPr lang="hu-HU" b="1" dirty="0" smtClean="0">
                <a:solidFill>
                  <a:srgbClr val="FF0000"/>
                </a:solidFill>
              </a:rPr>
              <a:t>É</a:t>
            </a:r>
            <a:r>
              <a:rPr lang="en-US" b="1" dirty="0" smtClean="0">
                <a:solidFill>
                  <a:srgbClr val="FF0000"/>
                </a:solidFill>
              </a:rPr>
              <a:t>HEZ</a:t>
            </a:r>
            <a:r>
              <a:rPr lang="en-US" dirty="0" smtClean="0"/>
              <a:t>, a kivett csom</a:t>
            </a:r>
            <a:r>
              <a:rPr lang="hu-HU" dirty="0" smtClean="0"/>
              <a:t>ó</a:t>
            </a:r>
            <a:r>
              <a:rPr lang="en-US" dirty="0" smtClean="0"/>
              <a:t>pontot pedig a </a:t>
            </a:r>
            <a:r>
              <a:rPr lang="hu-HU" dirty="0"/>
              <a:t> </a:t>
            </a:r>
            <a:r>
              <a:rPr lang="hu-HU" dirty="0" smtClean="0"/>
              <a:t>   </a:t>
            </a:r>
          </a:p>
          <a:p>
            <a:pPr>
              <a:buNone/>
            </a:pPr>
            <a:r>
              <a:rPr lang="hu-HU" dirty="0" smtClean="0"/>
              <a:t>	    </a:t>
            </a:r>
            <a:r>
              <a:rPr lang="en-US" dirty="0" smtClean="0"/>
              <a:t>Closed lista v</a:t>
            </a:r>
            <a:r>
              <a:rPr lang="hu-HU" dirty="0" smtClean="0"/>
              <a:t>é</a:t>
            </a:r>
            <a:r>
              <a:rPr lang="en-US" dirty="0" smtClean="0"/>
              <a:t>g</a:t>
            </a:r>
            <a:r>
              <a:rPr lang="hu-HU" dirty="0" smtClean="0"/>
              <a:t>é</a:t>
            </a:r>
            <a:r>
              <a:rPr lang="en-US" dirty="0" smtClean="0"/>
              <a:t>hez adjuk. Folytatuk a</a:t>
            </a:r>
            <a:r>
              <a:rPr lang="hu-HU" dirty="0" smtClean="0"/>
              <a:t> </a:t>
            </a:r>
            <a:r>
              <a:rPr lang="en-US" dirty="0" smtClean="0"/>
              <a:t>ciklust.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hu-HU" dirty="0" smtClean="0"/>
              <a:t>Mélységi keresés - pszeudokód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1. L</a:t>
            </a:r>
            <a:r>
              <a:rPr lang="hu-HU" dirty="0" smtClean="0"/>
              <a:t>é</a:t>
            </a:r>
            <a:r>
              <a:rPr lang="en-US" dirty="0" smtClean="0"/>
              <a:t>trehozunk k</a:t>
            </a:r>
            <a:r>
              <a:rPr lang="hu-HU" dirty="0" smtClean="0"/>
              <a:t>é</a:t>
            </a:r>
            <a:r>
              <a:rPr lang="en-US" dirty="0" smtClean="0"/>
              <a:t>t list</a:t>
            </a:r>
            <a:r>
              <a:rPr lang="hu-HU" dirty="0" smtClean="0"/>
              <a:t>á</a:t>
            </a:r>
            <a:r>
              <a:rPr lang="en-US" dirty="0" smtClean="0"/>
              <a:t>t, ezek az Open lista </a:t>
            </a:r>
            <a:r>
              <a:rPr lang="hu-HU" dirty="0" smtClean="0"/>
              <a:t>é</a:t>
            </a:r>
            <a:r>
              <a:rPr lang="en-US" dirty="0" smtClean="0"/>
              <a:t>s a Closed lista, </a:t>
            </a:r>
            <a:r>
              <a:rPr lang="hu-HU" dirty="0" smtClean="0"/>
              <a:t> </a:t>
            </a:r>
            <a:r>
              <a:rPr lang="en-US" dirty="0" smtClean="0"/>
              <a:t>kezdetben mind a k</a:t>
            </a:r>
            <a:r>
              <a:rPr lang="hu-HU" dirty="0" smtClean="0"/>
              <a:t>é</a:t>
            </a:r>
            <a:r>
              <a:rPr lang="en-US" dirty="0" smtClean="0"/>
              <a:t>t lista </a:t>
            </a:r>
            <a:r>
              <a:rPr lang="hu-HU" dirty="0" smtClean="0"/>
              <a:t>ü</a:t>
            </a:r>
            <a:r>
              <a:rPr lang="en-US" dirty="0" smtClean="0"/>
              <a:t>res.</a:t>
            </a:r>
          </a:p>
          <a:p>
            <a:pPr>
              <a:buNone/>
            </a:pPr>
            <a:r>
              <a:rPr lang="en-US" dirty="0" smtClean="0"/>
              <a:t>2. A kezdeti csom</a:t>
            </a:r>
            <a:r>
              <a:rPr lang="hu-HU" dirty="0" smtClean="0"/>
              <a:t>ó</a:t>
            </a:r>
            <a:r>
              <a:rPr lang="en-US" dirty="0" smtClean="0"/>
              <a:t>pontot, illetve a gy</a:t>
            </a:r>
            <a:r>
              <a:rPr lang="hu-HU" dirty="0" smtClean="0"/>
              <a:t>ö</a:t>
            </a:r>
            <a:r>
              <a:rPr lang="en-US" dirty="0" smtClean="0"/>
              <a:t>k</a:t>
            </a:r>
            <a:r>
              <a:rPr lang="hu-HU" dirty="0" smtClean="0"/>
              <a:t>é</a:t>
            </a:r>
            <a:r>
              <a:rPr lang="en-US" dirty="0" smtClean="0"/>
              <a:t>rcsom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</a:t>
            </a:r>
            <a:r>
              <a:rPr lang="hu-HU" dirty="0" smtClean="0"/>
              <a:t> </a:t>
            </a:r>
            <a:r>
              <a:rPr lang="en-US" dirty="0" smtClean="0"/>
              <a:t>az Open list</a:t>
            </a:r>
            <a:r>
              <a:rPr lang="hu-HU" dirty="0" smtClean="0"/>
              <a:t>á</a:t>
            </a:r>
            <a:r>
              <a:rPr lang="en-US" dirty="0" smtClean="0"/>
              <a:t>hoz.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3. Amíg az Open lista nem lesz </a:t>
            </a:r>
            <a:r>
              <a:rPr lang="hu-HU" dirty="0" smtClean="0">
                <a:solidFill>
                  <a:srgbClr val="FF0000"/>
                </a:solidFill>
              </a:rPr>
              <a:t>ü</a:t>
            </a:r>
            <a:r>
              <a:rPr lang="en-US" dirty="0" smtClean="0">
                <a:solidFill>
                  <a:srgbClr val="FF0000"/>
                </a:solidFill>
              </a:rPr>
              <a:t>res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a. kivessz</a:t>
            </a:r>
            <a:r>
              <a:rPr lang="hu-HU" dirty="0" smtClean="0">
                <a:solidFill>
                  <a:srgbClr val="FF0000"/>
                </a:solidFill>
              </a:rPr>
              <a:t>ü</a:t>
            </a:r>
            <a:r>
              <a:rPr lang="en-US" dirty="0" smtClean="0">
                <a:solidFill>
                  <a:srgbClr val="FF0000"/>
                </a:solidFill>
              </a:rPr>
              <a:t>k az els</a:t>
            </a:r>
            <a:r>
              <a:rPr lang="hu-HU" dirty="0" smtClean="0">
                <a:solidFill>
                  <a:srgbClr val="FF0000"/>
                </a:solidFill>
              </a:rPr>
              <a:t>ő</a:t>
            </a:r>
            <a:r>
              <a:rPr lang="en-US" dirty="0" smtClean="0">
                <a:solidFill>
                  <a:srgbClr val="FF0000"/>
                </a:solidFill>
              </a:rPr>
              <a:t> 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pontot az Open list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b. Ellen</a:t>
            </a:r>
            <a:r>
              <a:rPr lang="hu-HU" dirty="0" smtClean="0">
                <a:solidFill>
                  <a:srgbClr val="FF0000"/>
                </a:solidFill>
              </a:rPr>
              <a:t>ő</a:t>
            </a:r>
            <a:r>
              <a:rPr lang="en-US" dirty="0" smtClean="0">
                <a:solidFill>
                  <a:srgbClr val="FF0000"/>
                </a:solidFill>
              </a:rPr>
              <a:t>rizz</a:t>
            </a:r>
            <a:r>
              <a:rPr lang="hu-HU" dirty="0" smtClean="0">
                <a:solidFill>
                  <a:srgbClr val="FF0000"/>
                </a:solidFill>
              </a:rPr>
              <a:t>ü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  <a:r>
              <a:rPr lang="hu-HU" dirty="0" smtClean="0">
                <a:solidFill>
                  <a:srgbClr val="FF0000"/>
                </a:solidFill>
              </a:rPr>
              <a:t>,</a:t>
            </a:r>
            <a:r>
              <a:rPr lang="en-US" dirty="0" smtClean="0">
                <a:solidFill>
                  <a:srgbClr val="FF0000"/>
                </a:solidFill>
              </a:rPr>
              <a:t> hogy a 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 c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lcsom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pont-e</a:t>
            </a:r>
          </a:p>
          <a:p>
            <a:pPr>
              <a:buNone/>
            </a:pPr>
            <a:r>
              <a:rPr lang="en-US" dirty="0" smtClean="0"/>
              <a:t>		i. ha a kivett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pont, befejezz</a:t>
            </a:r>
            <a:r>
              <a:rPr lang="hu-HU" dirty="0" smtClean="0"/>
              <a:t>ü</a:t>
            </a:r>
            <a:r>
              <a:rPr lang="en-US" dirty="0" smtClean="0"/>
              <a:t>k a ciklust, a </a:t>
            </a:r>
            <a:r>
              <a:rPr lang="hu-HU" dirty="0" smtClean="0"/>
              <a:t>	   </a:t>
            </a:r>
            <a:r>
              <a:rPr lang="en-US" dirty="0" smtClean="0"/>
              <a:t>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 a Closed list</a:t>
            </a:r>
            <a:r>
              <a:rPr lang="hu-HU" dirty="0" smtClean="0"/>
              <a:t>á</a:t>
            </a:r>
            <a:r>
              <a:rPr lang="en-US" dirty="0" smtClean="0"/>
              <a:t>hoz, a megold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 	   </a:t>
            </a:r>
            <a:r>
              <a:rPr lang="en-US" dirty="0" smtClean="0"/>
              <a:t>pedig a Closed lista pillanatnyi </a:t>
            </a:r>
            <a:r>
              <a:rPr lang="hu-HU" dirty="0" smtClean="0"/>
              <a:t>á</a:t>
            </a:r>
            <a:r>
              <a:rPr lang="en-US" dirty="0" smtClean="0"/>
              <a:t>llapota.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	</a:t>
            </a:r>
            <a:r>
              <a:rPr lang="en-US" dirty="0" smtClean="0"/>
              <a:t>ii. </a:t>
            </a:r>
            <a:r>
              <a:rPr lang="hu-HU" dirty="0" smtClean="0"/>
              <a:t>h</a:t>
            </a:r>
            <a:r>
              <a:rPr lang="en-US" dirty="0" smtClean="0"/>
              <a:t>a a kivett csom</a:t>
            </a:r>
            <a:r>
              <a:rPr lang="hu-HU" dirty="0" smtClean="0"/>
              <a:t>ó</a:t>
            </a:r>
            <a:r>
              <a:rPr lang="en-US" dirty="0" smtClean="0"/>
              <a:t>pont nem c</a:t>
            </a:r>
            <a:r>
              <a:rPr lang="hu-HU" dirty="0" smtClean="0"/>
              <a:t>é</a:t>
            </a:r>
            <a:r>
              <a:rPr lang="en-US" dirty="0" smtClean="0"/>
              <a:t>lcs</a:t>
            </a:r>
            <a:r>
              <a:rPr lang="hu-HU" dirty="0" smtClean="0"/>
              <a:t>ó</a:t>
            </a:r>
            <a:r>
              <a:rPr lang="en-US" dirty="0" smtClean="0"/>
              <a:t>mopont, folytatjuk a ciklus </a:t>
            </a:r>
            <a:r>
              <a:rPr lang="hu-HU" dirty="0" smtClean="0"/>
              <a:t>	    </a:t>
            </a:r>
            <a:r>
              <a:rPr lang="en-US" dirty="0" smtClean="0"/>
              <a:t>v</a:t>
            </a:r>
            <a:r>
              <a:rPr lang="hu-HU" dirty="0" smtClean="0"/>
              <a:t>é</a:t>
            </a:r>
            <a:r>
              <a:rPr lang="en-US" dirty="0" smtClean="0"/>
              <a:t>grehajt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á</a:t>
            </a:r>
            <a:r>
              <a:rPr lang="en-US" dirty="0" smtClean="0"/>
              <a:t>t.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en-US" dirty="0" smtClean="0"/>
              <a:t>c. meghat</a:t>
            </a:r>
            <a:r>
              <a:rPr lang="hu-HU" dirty="0" smtClean="0"/>
              <a:t>á</a:t>
            </a:r>
            <a:r>
              <a:rPr lang="en-US" dirty="0" smtClean="0"/>
              <a:t>rozzuk a kivett csom</a:t>
            </a:r>
            <a:r>
              <a:rPr lang="hu-HU" dirty="0" smtClean="0"/>
              <a:t>ó</a:t>
            </a:r>
            <a:r>
              <a:rPr lang="en-US" dirty="0" smtClean="0"/>
              <a:t>pont ut</a:t>
            </a:r>
            <a:r>
              <a:rPr lang="hu-HU" dirty="0" smtClean="0"/>
              <a:t>ó</a:t>
            </a:r>
            <a:r>
              <a:rPr lang="en-US" dirty="0" smtClean="0"/>
              <a:t>dait.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en-US" dirty="0" smtClean="0"/>
              <a:t>d. az ut</a:t>
            </a:r>
            <a:r>
              <a:rPr lang="hu-HU" dirty="0" smtClean="0"/>
              <a:t>ó</a:t>
            </a:r>
            <a:r>
              <a:rPr lang="en-US" dirty="0" smtClean="0"/>
              <a:t>dokat az Open lista </a:t>
            </a:r>
            <a:r>
              <a:rPr lang="en-US" b="1" dirty="0" smtClean="0">
                <a:solidFill>
                  <a:srgbClr val="FF0000"/>
                </a:solidFill>
              </a:rPr>
              <a:t>EL</a:t>
            </a:r>
            <a:r>
              <a:rPr lang="hu-HU" b="1" dirty="0" smtClean="0">
                <a:solidFill>
                  <a:srgbClr val="FF0000"/>
                </a:solidFill>
              </a:rPr>
              <a:t>E</a:t>
            </a:r>
            <a:r>
              <a:rPr lang="en-US" b="1" dirty="0" smtClean="0">
                <a:solidFill>
                  <a:srgbClr val="FF0000"/>
                </a:solidFill>
              </a:rPr>
              <a:t>J</a:t>
            </a:r>
            <a:r>
              <a:rPr lang="hu-HU" b="1" dirty="0" smtClean="0">
                <a:solidFill>
                  <a:srgbClr val="FF0000"/>
                </a:solidFill>
              </a:rPr>
              <a:t>É</a:t>
            </a:r>
            <a:r>
              <a:rPr lang="en-US" b="1" dirty="0" smtClean="0">
                <a:solidFill>
                  <a:srgbClr val="FF0000"/>
                </a:solidFill>
              </a:rPr>
              <a:t>HEZ</a:t>
            </a:r>
            <a:r>
              <a:rPr lang="en-US" dirty="0" smtClean="0"/>
              <a:t>, a kivett csom</a:t>
            </a:r>
            <a:r>
              <a:rPr lang="hu-HU" dirty="0" smtClean="0"/>
              <a:t>ó</a:t>
            </a:r>
            <a:r>
              <a:rPr lang="en-US" dirty="0" smtClean="0"/>
              <a:t>pontot pedig a </a:t>
            </a:r>
            <a:r>
              <a:rPr lang="hu-HU" dirty="0"/>
              <a:t> </a:t>
            </a:r>
            <a:r>
              <a:rPr lang="hu-HU" dirty="0" smtClean="0"/>
              <a:t>   </a:t>
            </a:r>
          </a:p>
          <a:p>
            <a:pPr>
              <a:buNone/>
            </a:pPr>
            <a:r>
              <a:rPr lang="hu-HU" dirty="0" smtClean="0"/>
              <a:t>	    </a:t>
            </a:r>
            <a:r>
              <a:rPr lang="en-US" dirty="0" smtClean="0"/>
              <a:t>Closed lista v</a:t>
            </a:r>
            <a:r>
              <a:rPr lang="hu-HU" dirty="0" smtClean="0"/>
              <a:t>é</a:t>
            </a:r>
            <a:r>
              <a:rPr lang="en-US" dirty="0" smtClean="0"/>
              <a:t>g</a:t>
            </a:r>
            <a:r>
              <a:rPr lang="hu-HU" dirty="0" smtClean="0"/>
              <a:t>é</a:t>
            </a:r>
            <a:r>
              <a:rPr lang="en-US" dirty="0" smtClean="0"/>
              <a:t>hez adjuk. Folytatuk a</a:t>
            </a:r>
            <a:r>
              <a:rPr lang="hu-HU" dirty="0" smtClean="0"/>
              <a:t> </a:t>
            </a:r>
            <a:r>
              <a:rPr lang="en-US" dirty="0" smtClean="0"/>
              <a:t>ciklust.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hu-HU" dirty="0" smtClean="0"/>
              <a:t>Mélységi keresés - pszeudokód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1. L</a:t>
            </a:r>
            <a:r>
              <a:rPr lang="hu-HU" dirty="0" smtClean="0"/>
              <a:t>é</a:t>
            </a:r>
            <a:r>
              <a:rPr lang="en-US" dirty="0" smtClean="0"/>
              <a:t>trehozunk k</a:t>
            </a:r>
            <a:r>
              <a:rPr lang="hu-HU" dirty="0" smtClean="0"/>
              <a:t>é</a:t>
            </a:r>
            <a:r>
              <a:rPr lang="en-US" dirty="0" smtClean="0"/>
              <a:t>t list</a:t>
            </a:r>
            <a:r>
              <a:rPr lang="hu-HU" dirty="0" smtClean="0"/>
              <a:t>á</a:t>
            </a:r>
            <a:r>
              <a:rPr lang="en-US" dirty="0" smtClean="0"/>
              <a:t>t, ezek az Open lista </a:t>
            </a:r>
            <a:r>
              <a:rPr lang="hu-HU" dirty="0" smtClean="0"/>
              <a:t>é</a:t>
            </a:r>
            <a:r>
              <a:rPr lang="en-US" dirty="0" smtClean="0"/>
              <a:t>s a Closed lista, </a:t>
            </a:r>
            <a:r>
              <a:rPr lang="hu-HU" dirty="0" smtClean="0"/>
              <a:t> </a:t>
            </a:r>
            <a:r>
              <a:rPr lang="en-US" dirty="0" smtClean="0"/>
              <a:t>kezdetben mind a k</a:t>
            </a:r>
            <a:r>
              <a:rPr lang="hu-HU" dirty="0" smtClean="0"/>
              <a:t>é</a:t>
            </a:r>
            <a:r>
              <a:rPr lang="en-US" dirty="0" smtClean="0"/>
              <a:t>t lista </a:t>
            </a:r>
            <a:r>
              <a:rPr lang="hu-HU" dirty="0" smtClean="0"/>
              <a:t>ü</a:t>
            </a:r>
            <a:r>
              <a:rPr lang="en-US" dirty="0" smtClean="0"/>
              <a:t>res.</a:t>
            </a:r>
          </a:p>
          <a:p>
            <a:pPr>
              <a:buNone/>
            </a:pPr>
            <a:r>
              <a:rPr lang="en-US" dirty="0" smtClean="0"/>
              <a:t>2. A kezdeti csom</a:t>
            </a:r>
            <a:r>
              <a:rPr lang="hu-HU" dirty="0" smtClean="0"/>
              <a:t>ó</a:t>
            </a:r>
            <a:r>
              <a:rPr lang="en-US" dirty="0" smtClean="0"/>
              <a:t>pontot, illetve a gy</a:t>
            </a:r>
            <a:r>
              <a:rPr lang="hu-HU" dirty="0" smtClean="0"/>
              <a:t>ö</a:t>
            </a:r>
            <a:r>
              <a:rPr lang="en-US" dirty="0" smtClean="0"/>
              <a:t>k</a:t>
            </a:r>
            <a:r>
              <a:rPr lang="hu-HU" dirty="0" smtClean="0"/>
              <a:t>é</a:t>
            </a:r>
            <a:r>
              <a:rPr lang="en-US" dirty="0" smtClean="0"/>
              <a:t>rcsom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</a:t>
            </a:r>
            <a:r>
              <a:rPr lang="hu-HU" dirty="0" smtClean="0"/>
              <a:t> </a:t>
            </a:r>
            <a:r>
              <a:rPr lang="en-US" dirty="0" smtClean="0"/>
              <a:t>az Open list</a:t>
            </a:r>
            <a:r>
              <a:rPr lang="hu-HU" dirty="0" smtClean="0"/>
              <a:t>á</a:t>
            </a:r>
            <a:r>
              <a:rPr lang="en-US" dirty="0" smtClean="0"/>
              <a:t>hoz.</a:t>
            </a:r>
          </a:p>
          <a:p>
            <a:pPr>
              <a:buNone/>
            </a:pPr>
            <a:r>
              <a:rPr lang="en-US" dirty="0" smtClean="0"/>
              <a:t>3. Amíg az Open lista nem lesz </a:t>
            </a:r>
            <a:r>
              <a:rPr lang="hu-HU" dirty="0" smtClean="0"/>
              <a:t>ü</a:t>
            </a:r>
            <a:r>
              <a:rPr lang="en-US" dirty="0" smtClean="0"/>
              <a:t>res</a:t>
            </a:r>
          </a:p>
          <a:p>
            <a:pPr>
              <a:buNone/>
            </a:pPr>
            <a:r>
              <a:rPr lang="en-US" dirty="0" smtClean="0"/>
              <a:t>	a. kivessz</a:t>
            </a:r>
            <a:r>
              <a:rPr lang="hu-HU" dirty="0" smtClean="0"/>
              <a:t>ü</a:t>
            </a:r>
            <a:r>
              <a:rPr lang="en-US" dirty="0" smtClean="0"/>
              <a:t>k az els</a:t>
            </a:r>
            <a:r>
              <a:rPr lang="hu-HU" dirty="0" smtClean="0"/>
              <a:t>ő</a:t>
            </a:r>
            <a:r>
              <a:rPr lang="en-US" dirty="0" smtClean="0"/>
              <a:t> csom</a:t>
            </a:r>
            <a:r>
              <a:rPr lang="hu-HU" dirty="0" smtClean="0"/>
              <a:t>ó</a:t>
            </a:r>
            <a:r>
              <a:rPr lang="en-US" dirty="0" smtClean="0"/>
              <a:t>pontot az Open list</a:t>
            </a:r>
            <a:r>
              <a:rPr lang="hu-HU" dirty="0" smtClean="0"/>
              <a:t>á</a:t>
            </a:r>
            <a:r>
              <a:rPr lang="en-US" dirty="0" smtClean="0"/>
              <a:t>b</a:t>
            </a:r>
            <a:r>
              <a:rPr lang="hu-HU" dirty="0" smtClean="0"/>
              <a:t>ó</a:t>
            </a:r>
            <a:r>
              <a:rPr lang="en-US" dirty="0" smtClean="0"/>
              <a:t>l</a:t>
            </a:r>
          </a:p>
          <a:p>
            <a:pPr>
              <a:buNone/>
            </a:pPr>
            <a:r>
              <a:rPr lang="en-US" dirty="0" smtClean="0"/>
              <a:t>	b. Ellen</a:t>
            </a:r>
            <a:r>
              <a:rPr lang="hu-HU" dirty="0" smtClean="0"/>
              <a:t>ő</a:t>
            </a:r>
            <a:r>
              <a:rPr lang="en-US" dirty="0" smtClean="0"/>
              <a:t>rizz</a:t>
            </a:r>
            <a:r>
              <a:rPr lang="hu-HU" dirty="0" smtClean="0"/>
              <a:t>ü</a:t>
            </a:r>
            <a:r>
              <a:rPr lang="en-US" dirty="0" smtClean="0"/>
              <a:t>k</a:t>
            </a:r>
            <a:r>
              <a:rPr lang="hu-HU" dirty="0" smtClean="0"/>
              <a:t>,</a:t>
            </a:r>
            <a:r>
              <a:rPr lang="en-US" dirty="0" smtClean="0"/>
              <a:t> hogy a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pont-e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FF0000"/>
                </a:solidFill>
              </a:rPr>
              <a:t>i. ha a kivett 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 c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lcsom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pont, befejezz</a:t>
            </a:r>
            <a:r>
              <a:rPr lang="hu-HU" dirty="0" smtClean="0">
                <a:solidFill>
                  <a:srgbClr val="FF0000"/>
                </a:solidFill>
              </a:rPr>
              <a:t>ü</a:t>
            </a:r>
            <a:r>
              <a:rPr lang="en-US" dirty="0" smtClean="0">
                <a:solidFill>
                  <a:srgbClr val="FF0000"/>
                </a:solidFill>
              </a:rPr>
              <a:t>k a ciklust, a </a:t>
            </a:r>
            <a:r>
              <a:rPr lang="hu-HU" dirty="0" smtClean="0">
                <a:solidFill>
                  <a:srgbClr val="FF0000"/>
                </a:solidFill>
              </a:rPr>
              <a:t>	   </a:t>
            </a:r>
            <a:r>
              <a:rPr lang="en-US" dirty="0" smtClean="0">
                <a:solidFill>
                  <a:srgbClr val="FF0000"/>
                </a:solidFill>
              </a:rPr>
              <a:t>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pontot hozz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adjuk a Closed list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hoz, a megold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hu-HU" dirty="0" smtClean="0">
                <a:solidFill>
                  <a:srgbClr val="FF0000"/>
                </a:solidFill>
              </a:rPr>
              <a:t> 	   </a:t>
            </a:r>
            <a:r>
              <a:rPr lang="en-US" dirty="0" smtClean="0">
                <a:solidFill>
                  <a:srgbClr val="FF0000"/>
                </a:solidFill>
              </a:rPr>
              <a:t>pedig a Closed lista pillanatnyi 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llapota.</a:t>
            </a:r>
          </a:p>
          <a:p>
            <a:pPr>
              <a:buNone/>
            </a:pPr>
            <a:r>
              <a:rPr lang="hu-HU" dirty="0">
                <a:solidFill>
                  <a:srgbClr val="FF0000"/>
                </a:solidFill>
              </a:rPr>
              <a:t>	</a:t>
            </a:r>
            <a:r>
              <a:rPr lang="hu-HU" dirty="0" smtClean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ii. </a:t>
            </a:r>
            <a:r>
              <a:rPr lang="hu-HU" dirty="0" smtClean="0">
                <a:solidFill>
                  <a:srgbClr val="FF0000"/>
                </a:solidFill>
              </a:rPr>
              <a:t>h</a:t>
            </a:r>
            <a:r>
              <a:rPr lang="en-US" dirty="0" smtClean="0">
                <a:solidFill>
                  <a:srgbClr val="FF0000"/>
                </a:solidFill>
              </a:rPr>
              <a:t>a a kivett 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 nem c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lcs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mopont, folytatjuk a ciklus </a:t>
            </a:r>
            <a:r>
              <a:rPr lang="hu-HU" dirty="0" smtClean="0">
                <a:solidFill>
                  <a:srgbClr val="FF0000"/>
                </a:solidFill>
              </a:rPr>
              <a:t>	    </a:t>
            </a:r>
            <a:r>
              <a:rPr lang="en-US" dirty="0" smtClean="0">
                <a:solidFill>
                  <a:srgbClr val="FF0000"/>
                </a:solidFill>
              </a:rPr>
              <a:t>v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grehajt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t.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en-US" dirty="0" smtClean="0"/>
              <a:t>c. meghat</a:t>
            </a:r>
            <a:r>
              <a:rPr lang="hu-HU" dirty="0" smtClean="0"/>
              <a:t>á</a:t>
            </a:r>
            <a:r>
              <a:rPr lang="en-US" dirty="0" smtClean="0"/>
              <a:t>rozzuk a kivett csom</a:t>
            </a:r>
            <a:r>
              <a:rPr lang="hu-HU" dirty="0" smtClean="0"/>
              <a:t>ó</a:t>
            </a:r>
            <a:r>
              <a:rPr lang="en-US" dirty="0" smtClean="0"/>
              <a:t>pont ut</a:t>
            </a:r>
            <a:r>
              <a:rPr lang="hu-HU" dirty="0" smtClean="0"/>
              <a:t>ó</a:t>
            </a:r>
            <a:r>
              <a:rPr lang="en-US" dirty="0" smtClean="0"/>
              <a:t>dait.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en-US" dirty="0" smtClean="0"/>
              <a:t>d. az ut</a:t>
            </a:r>
            <a:r>
              <a:rPr lang="hu-HU" dirty="0" smtClean="0"/>
              <a:t>ó</a:t>
            </a:r>
            <a:r>
              <a:rPr lang="en-US" dirty="0" smtClean="0"/>
              <a:t>dokat az Open lista </a:t>
            </a:r>
            <a:r>
              <a:rPr lang="en-US" b="1" dirty="0" smtClean="0">
                <a:solidFill>
                  <a:srgbClr val="FF0000"/>
                </a:solidFill>
              </a:rPr>
              <a:t>EL</a:t>
            </a:r>
            <a:r>
              <a:rPr lang="hu-HU" b="1" dirty="0" smtClean="0">
                <a:solidFill>
                  <a:srgbClr val="FF0000"/>
                </a:solidFill>
              </a:rPr>
              <a:t>E</a:t>
            </a:r>
            <a:r>
              <a:rPr lang="en-US" b="1" dirty="0" smtClean="0">
                <a:solidFill>
                  <a:srgbClr val="FF0000"/>
                </a:solidFill>
              </a:rPr>
              <a:t>J</a:t>
            </a:r>
            <a:r>
              <a:rPr lang="hu-HU" b="1" dirty="0" smtClean="0">
                <a:solidFill>
                  <a:srgbClr val="FF0000"/>
                </a:solidFill>
              </a:rPr>
              <a:t>É</a:t>
            </a:r>
            <a:r>
              <a:rPr lang="en-US" b="1" dirty="0" smtClean="0">
                <a:solidFill>
                  <a:srgbClr val="FF0000"/>
                </a:solidFill>
              </a:rPr>
              <a:t>HEZ</a:t>
            </a:r>
            <a:r>
              <a:rPr lang="en-US" dirty="0" smtClean="0"/>
              <a:t>, a kivett csom</a:t>
            </a:r>
            <a:r>
              <a:rPr lang="hu-HU" dirty="0" smtClean="0"/>
              <a:t>ó</a:t>
            </a:r>
            <a:r>
              <a:rPr lang="en-US" dirty="0" smtClean="0"/>
              <a:t>pontot pedig a </a:t>
            </a:r>
            <a:r>
              <a:rPr lang="hu-HU" dirty="0"/>
              <a:t> </a:t>
            </a:r>
            <a:r>
              <a:rPr lang="hu-HU" dirty="0" smtClean="0"/>
              <a:t>   </a:t>
            </a:r>
          </a:p>
          <a:p>
            <a:pPr>
              <a:buNone/>
            </a:pPr>
            <a:r>
              <a:rPr lang="hu-HU" dirty="0" smtClean="0"/>
              <a:t>	    </a:t>
            </a:r>
            <a:r>
              <a:rPr lang="en-US" dirty="0" smtClean="0"/>
              <a:t>Closed lista v</a:t>
            </a:r>
            <a:r>
              <a:rPr lang="hu-HU" dirty="0" smtClean="0"/>
              <a:t>é</a:t>
            </a:r>
            <a:r>
              <a:rPr lang="en-US" dirty="0" smtClean="0"/>
              <a:t>g</a:t>
            </a:r>
            <a:r>
              <a:rPr lang="hu-HU" dirty="0" smtClean="0"/>
              <a:t>é</a:t>
            </a:r>
            <a:r>
              <a:rPr lang="en-US" dirty="0" smtClean="0"/>
              <a:t>hez adjuk. Folytatuk a</a:t>
            </a:r>
            <a:r>
              <a:rPr lang="hu-HU" dirty="0" smtClean="0"/>
              <a:t> </a:t>
            </a:r>
            <a:r>
              <a:rPr lang="en-US" dirty="0" smtClean="0"/>
              <a:t>ciklust.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hu-HU" dirty="0" smtClean="0"/>
              <a:t>Mélységi keresés - pszeudokód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1. L</a:t>
            </a:r>
            <a:r>
              <a:rPr lang="hu-HU" dirty="0" smtClean="0"/>
              <a:t>é</a:t>
            </a:r>
            <a:r>
              <a:rPr lang="en-US" dirty="0" smtClean="0"/>
              <a:t>trehozunk k</a:t>
            </a:r>
            <a:r>
              <a:rPr lang="hu-HU" dirty="0" smtClean="0"/>
              <a:t>é</a:t>
            </a:r>
            <a:r>
              <a:rPr lang="en-US" dirty="0" smtClean="0"/>
              <a:t>t list</a:t>
            </a:r>
            <a:r>
              <a:rPr lang="hu-HU" dirty="0" smtClean="0"/>
              <a:t>á</a:t>
            </a:r>
            <a:r>
              <a:rPr lang="en-US" dirty="0" smtClean="0"/>
              <a:t>t, ezek az Open lista </a:t>
            </a:r>
            <a:r>
              <a:rPr lang="hu-HU" dirty="0" smtClean="0"/>
              <a:t>é</a:t>
            </a:r>
            <a:r>
              <a:rPr lang="en-US" dirty="0" smtClean="0"/>
              <a:t>s a Closed lista, </a:t>
            </a:r>
            <a:r>
              <a:rPr lang="hu-HU" dirty="0" smtClean="0"/>
              <a:t> </a:t>
            </a:r>
            <a:r>
              <a:rPr lang="en-US" dirty="0" smtClean="0"/>
              <a:t>kezdetben mind a k</a:t>
            </a:r>
            <a:r>
              <a:rPr lang="hu-HU" dirty="0" smtClean="0"/>
              <a:t>é</a:t>
            </a:r>
            <a:r>
              <a:rPr lang="en-US" dirty="0" smtClean="0"/>
              <a:t>t lista </a:t>
            </a:r>
            <a:r>
              <a:rPr lang="hu-HU" dirty="0" smtClean="0"/>
              <a:t>ü</a:t>
            </a:r>
            <a:r>
              <a:rPr lang="en-US" dirty="0" smtClean="0"/>
              <a:t>res.</a:t>
            </a:r>
          </a:p>
          <a:p>
            <a:pPr>
              <a:buNone/>
            </a:pPr>
            <a:r>
              <a:rPr lang="en-US" dirty="0" smtClean="0"/>
              <a:t>2. A kezdeti csom</a:t>
            </a:r>
            <a:r>
              <a:rPr lang="hu-HU" dirty="0" smtClean="0"/>
              <a:t>ó</a:t>
            </a:r>
            <a:r>
              <a:rPr lang="en-US" dirty="0" smtClean="0"/>
              <a:t>pontot, illetve a gy</a:t>
            </a:r>
            <a:r>
              <a:rPr lang="hu-HU" dirty="0" smtClean="0"/>
              <a:t>ö</a:t>
            </a:r>
            <a:r>
              <a:rPr lang="en-US" dirty="0" smtClean="0"/>
              <a:t>k</a:t>
            </a:r>
            <a:r>
              <a:rPr lang="hu-HU" dirty="0" smtClean="0"/>
              <a:t>é</a:t>
            </a:r>
            <a:r>
              <a:rPr lang="en-US" dirty="0" smtClean="0"/>
              <a:t>rcsom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</a:t>
            </a:r>
            <a:r>
              <a:rPr lang="hu-HU" dirty="0" smtClean="0"/>
              <a:t> </a:t>
            </a:r>
            <a:r>
              <a:rPr lang="en-US" dirty="0" smtClean="0"/>
              <a:t>az Open list</a:t>
            </a:r>
            <a:r>
              <a:rPr lang="hu-HU" dirty="0" smtClean="0"/>
              <a:t>á</a:t>
            </a:r>
            <a:r>
              <a:rPr lang="en-US" dirty="0" smtClean="0"/>
              <a:t>hoz.</a:t>
            </a:r>
          </a:p>
          <a:p>
            <a:pPr>
              <a:buNone/>
            </a:pPr>
            <a:r>
              <a:rPr lang="en-US" dirty="0" smtClean="0"/>
              <a:t>3. Amíg az Open lista nem lesz </a:t>
            </a:r>
            <a:r>
              <a:rPr lang="hu-HU" dirty="0" smtClean="0"/>
              <a:t>ü</a:t>
            </a:r>
            <a:r>
              <a:rPr lang="en-US" dirty="0" smtClean="0"/>
              <a:t>res</a:t>
            </a:r>
          </a:p>
          <a:p>
            <a:pPr>
              <a:buNone/>
            </a:pPr>
            <a:r>
              <a:rPr lang="en-US" dirty="0" smtClean="0"/>
              <a:t>	a. kivessz</a:t>
            </a:r>
            <a:r>
              <a:rPr lang="hu-HU" dirty="0" smtClean="0"/>
              <a:t>ü</a:t>
            </a:r>
            <a:r>
              <a:rPr lang="en-US" dirty="0" smtClean="0"/>
              <a:t>k az els</a:t>
            </a:r>
            <a:r>
              <a:rPr lang="hu-HU" dirty="0" smtClean="0"/>
              <a:t>ő</a:t>
            </a:r>
            <a:r>
              <a:rPr lang="en-US" dirty="0" smtClean="0"/>
              <a:t> csom</a:t>
            </a:r>
            <a:r>
              <a:rPr lang="hu-HU" dirty="0" smtClean="0"/>
              <a:t>ó</a:t>
            </a:r>
            <a:r>
              <a:rPr lang="en-US" dirty="0" smtClean="0"/>
              <a:t>pontot az Open list</a:t>
            </a:r>
            <a:r>
              <a:rPr lang="hu-HU" dirty="0" smtClean="0"/>
              <a:t>á</a:t>
            </a:r>
            <a:r>
              <a:rPr lang="en-US" dirty="0" smtClean="0"/>
              <a:t>b</a:t>
            </a:r>
            <a:r>
              <a:rPr lang="hu-HU" dirty="0" smtClean="0"/>
              <a:t>ó</a:t>
            </a:r>
            <a:r>
              <a:rPr lang="en-US" dirty="0" smtClean="0"/>
              <a:t>l</a:t>
            </a:r>
          </a:p>
          <a:p>
            <a:pPr>
              <a:buNone/>
            </a:pPr>
            <a:r>
              <a:rPr lang="en-US" dirty="0" smtClean="0"/>
              <a:t>	b. Ellen</a:t>
            </a:r>
            <a:r>
              <a:rPr lang="hu-HU" dirty="0" smtClean="0"/>
              <a:t>ő</a:t>
            </a:r>
            <a:r>
              <a:rPr lang="en-US" dirty="0" smtClean="0"/>
              <a:t>rizz</a:t>
            </a:r>
            <a:r>
              <a:rPr lang="hu-HU" dirty="0" smtClean="0"/>
              <a:t>ü</a:t>
            </a:r>
            <a:r>
              <a:rPr lang="en-US" dirty="0" smtClean="0"/>
              <a:t>k</a:t>
            </a:r>
            <a:r>
              <a:rPr lang="hu-HU" dirty="0" smtClean="0"/>
              <a:t>,</a:t>
            </a:r>
            <a:r>
              <a:rPr lang="en-US" dirty="0" smtClean="0"/>
              <a:t> hogy a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pont-e</a:t>
            </a:r>
          </a:p>
          <a:p>
            <a:pPr>
              <a:buNone/>
            </a:pPr>
            <a:r>
              <a:rPr lang="en-US" dirty="0" smtClean="0"/>
              <a:t>		i. ha a kivett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pont, befejezz</a:t>
            </a:r>
            <a:r>
              <a:rPr lang="hu-HU" dirty="0" smtClean="0"/>
              <a:t>ü</a:t>
            </a:r>
            <a:r>
              <a:rPr lang="en-US" dirty="0" smtClean="0"/>
              <a:t>k a 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		   </a:t>
            </a:r>
            <a:r>
              <a:rPr lang="en-US" dirty="0" smtClean="0"/>
              <a:t>ciklust, a 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 a Closed list</a:t>
            </a:r>
            <a:r>
              <a:rPr lang="hu-HU" dirty="0" smtClean="0"/>
              <a:t>á</a:t>
            </a:r>
            <a:r>
              <a:rPr lang="en-US" dirty="0" smtClean="0"/>
              <a:t>hoz, a </a:t>
            </a:r>
            <a:r>
              <a:rPr lang="hu-HU" dirty="0" smtClean="0"/>
              <a:t>	  </a:t>
            </a:r>
          </a:p>
          <a:p>
            <a:pPr>
              <a:buNone/>
            </a:pPr>
            <a:r>
              <a:rPr lang="hu-HU" dirty="0" smtClean="0"/>
              <a:t>		   </a:t>
            </a:r>
            <a:r>
              <a:rPr lang="en-US" dirty="0" smtClean="0"/>
              <a:t>megold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 </a:t>
            </a:r>
            <a:r>
              <a:rPr lang="en-US" dirty="0" smtClean="0"/>
              <a:t>pedig a Closed lista pillanatnyi </a:t>
            </a:r>
            <a:r>
              <a:rPr lang="hu-HU" dirty="0" smtClean="0"/>
              <a:t>á</a:t>
            </a:r>
            <a:r>
              <a:rPr lang="en-US" dirty="0" smtClean="0"/>
              <a:t>llapota.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	</a:t>
            </a:r>
            <a:r>
              <a:rPr lang="en-US" dirty="0" smtClean="0"/>
              <a:t>ii.</a:t>
            </a:r>
            <a:r>
              <a:rPr lang="hu-HU" dirty="0" smtClean="0"/>
              <a:t> h</a:t>
            </a:r>
            <a:r>
              <a:rPr lang="en-US" dirty="0" smtClean="0"/>
              <a:t>a a kivett csom</a:t>
            </a:r>
            <a:r>
              <a:rPr lang="hu-HU" dirty="0" smtClean="0"/>
              <a:t>ó</a:t>
            </a:r>
            <a:r>
              <a:rPr lang="en-US" dirty="0" smtClean="0"/>
              <a:t>pont nem c</a:t>
            </a:r>
            <a:r>
              <a:rPr lang="hu-HU" dirty="0" smtClean="0"/>
              <a:t>é</a:t>
            </a:r>
            <a:r>
              <a:rPr lang="en-US" dirty="0" smtClean="0"/>
              <a:t>lcs</a:t>
            </a:r>
            <a:r>
              <a:rPr lang="hu-HU" dirty="0" smtClean="0"/>
              <a:t>ó</a:t>
            </a:r>
            <a:r>
              <a:rPr lang="en-US" dirty="0" smtClean="0"/>
              <a:t>mopont, folytatjuk a </a:t>
            </a:r>
            <a:r>
              <a:rPr lang="hu-HU" dirty="0" smtClean="0"/>
              <a:t> </a:t>
            </a:r>
          </a:p>
          <a:p>
            <a:pPr>
              <a:buNone/>
            </a:pPr>
            <a:r>
              <a:rPr lang="hu-HU" dirty="0" smtClean="0"/>
              <a:t>		    </a:t>
            </a:r>
            <a:r>
              <a:rPr lang="en-US" dirty="0" smtClean="0"/>
              <a:t>ciklus v</a:t>
            </a:r>
            <a:r>
              <a:rPr lang="hu-HU" dirty="0" smtClean="0"/>
              <a:t>é</a:t>
            </a:r>
            <a:r>
              <a:rPr lang="en-US" dirty="0" smtClean="0"/>
              <a:t>grehajt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á</a:t>
            </a:r>
            <a:r>
              <a:rPr lang="en-US" dirty="0" smtClean="0"/>
              <a:t>t.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en-US" dirty="0" smtClean="0">
                <a:solidFill>
                  <a:srgbClr val="FF0000"/>
                </a:solidFill>
              </a:rPr>
              <a:t>c. meghat</a:t>
            </a:r>
            <a:r>
              <a:rPr lang="hu-HU" dirty="0" smtClean="0">
                <a:solidFill>
                  <a:srgbClr val="FF0000"/>
                </a:solidFill>
              </a:rPr>
              <a:t>á</a:t>
            </a:r>
            <a:r>
              <a:rPr lang="en-US" dirty="0" smtClean="0">
                <a:solidFill>
                  <a:srgbClr val="FF0000"/>
                </a:solidFill>
              </a:rPr>
              <a:t>rozzuk a kivett 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 ut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dait.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en-US" dirty="0" smtClean="0"/>
              <a:t>d. az ut</a:t>
            </a:r>
            <a:r>
              <a:rPr lang="hu-HU" dirty="0" smtClean="0"/>
              <a:t>ó</a:t>
            </a:r>
            <a:r>
              <a:rPr lang="en-US" dirty="0" smtClean="0"/>
              <a:t>dokat az Open lista </a:t>
            </a:r>
            <a:r>
              <a:rPr lang="en-US" b="1" dirty="0" smtClean="0">
                <a:solidFill>
                  <a:srgbClr val="FF0000"/>
                </a:solidFill>
              </a:rPr>
              <a:t>EL</a:t>
            </a:r>
            <a:r>
              <a:rPr lang="hu-HU" b="1" dirty="0" smtClean="0">
                <a:solidFill>
                  <a:srgbClr val="FF0000"/>
                </a:solidFill>
              </a:rPr>
              <a:t>E</a:t>
            </a:r>
            <a:r>
              <a:rPr lang="en-US" b="1" dirty="0" smtClean="0">
                <a:solidFill>
                  <a:srgbClr val="FF0000"/>
                </a:solidFill>
              </a:rPr>
              <a:t>J</a:t>
            </a:r>
            <a:r>
              <a:rPr lang="hu-HU" b="1" dirty="0" smtClean="0">
                <a:solidFill>
                  <a:srgbClr val="FF0000"/>
                </a:solidFill>
              </a:rPr>
              <a:t>É</a:t>
            </a:r>
            <a:r>
              <a:rPr lang="en-US" b="1" dirty="0" smtClean="0">
                <a:solidFill>
                  <a:srgbClr val="FF0000"/>
                </a:solidFill>
              </a:rPr>
              <a:t>HEZ</a:t>
            </a:r>
            <a:r>
              <a:rPr lang="en-US" dirty="0" smtClean="0"/>
              <a:t>, a kivett csom</a:t>
            </a:r>
            <a:r>
              <a:rPr lang="hu-HU" dirty="0" smtClean="0"/>
              <a:t>ó</a:t>
            </a:r>
            <a:r>
              <a:rPr lang="en-US" dirty="0" smtClean="0"/>
              <a:t>pontot pedig a </a:t>
            </a:r>
            <a:r>
              <a:rPr lang="hu-HU" dirty="0"/>
              <a:t> </a:t>
            </a:r>
            <a:r>
              <a:rPr lang="hu-HU" dirty="0" smtClean="0"/>
              <a:t>   </a:t>
            </a:r>
          </a:p>
          <a:p>
            <a:pPr>
              <a:buNone/>
            </a:pPr>
            <a:r>
              <a:rPr lang="hu-HU" dirty="0" smtClean="0"/>
              <a:t>	    </a:t>
            </a:r>
            <a:r>
              <a:rPr lang="en-US" dirty="0" smtClean="0"/>
              <a:t>Closed lista v</a:t>
            </a:r>
            <a:r>
              <a:rPr lang="hu-HU" dirty="0" smtClean="0"/>
              <a:t>é</a:t>
            </a:r>
            <a:r>
              <a:rPr lang="en-US" dirty="0" smtClean="0"/>
              <a:t>g</a:t>
            </a:r>
            <a:r>
              <a:rPr lang="hu-HU" dirty="0" smtClean="0"/>
              <a:t>é</a:t>
            </a:r>
            <a:r>
              <a:rPr lang="en-US" dirty="0" smtClean="0"/>
              <a:t>hez adjuk. Folytatuk a</a:t>
            </a:r>
            <a:r>
              <a:rPr lang="hu-HU" dirty="0" smtClean="0"/>
              <a:t> </a:t>
            </a:r>
            <a:r>
              <a:rPr lang="en-US" dirty="0" smtClean="0"/>
              <a:t>ciklust.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hu-HU" dirty="0" smtClean="0"/>
              <a:t>Mélységi keresés - pszeudokód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1. L</a:t>
            </a:r>
            <a:r>
              <a:rPr lang="hu-HU" dirty="0" smtClean="0"/>
              <a:t>é</a:t>
            </a:r>
            <a:r>
              <a:rPr lang="en-US" dirty="0" smtClean="0"/>
              <a:t>trehozunk k</a:t>
            </a:r>
            <a:r>
              <a:rPr lang="hu-HU" dirty="0" smtClean="0"/>
              <a:t>é</a:t>
            </a:r>
            <a:r>
              <a:rPr lang="en-US" dirty="0" smtClean="0"/>
              <a:t>t list</a:t>
            </a:r>
            <a:r>
              <a:rPr lang="hu-HU" dirty="0" smtClean="0"/>
              <a:t>á</a:t>
            </a:r>
            <a:r>
              <a:rPr lang="en-US" dirty="0" smtClean="0"/>
              <a:t>t, ezek az Open lista </a:t>
            </a:r>
            <a:r>
              <a:rPr lang="hu-HU" dirty="0" smtClean="0"/>
              <a:t>é</a:t>
            </a:r>
            <a:r>
              <a:rPr lang="en-US" dirty="0" smtClean="0"/>
              <a:t>s a Closed lista, </a:t>
            </a:r>
            <a:r>
              <a:rPr lang="hu-HU" dirty="0" smtClean="0"/>
              <a:t> </a:t>
            </a:r>
            <a:r>
              <a:rPr lang="en-US" dirty="0" smtClean="0"/>
              <a:t>kezdetben mind a k</a:t>
            </a:r>
            <a:r>
              <a:rPr lang="hu-HU" dirty="0" smtClean="0"/>
              <a:t>é</a:t>
            </a:r>
            <a:r>
              <a:rPr lang="en-US" dirty="0" smtClean="0"/>
              <a:t>t lista </a:t>
            </a:r>
            <a:r>
              <a:rPr lang="hu-HU" dirty="0" smtClean="0"/>
              <a:t>ü</a:t>
            </a:r>
            <a:r>
              <a:rPr lang="en-US" dirty="0" smtClean="0"/>
              <a:t>res.</a:t>
            </a:r>
          </a:p>
          <a:p>
            <a:pPr>
              <a:buNone/>
            </a:pPr>
            <a:r>
              <a:rPr lang="en-US" dirty="0" smtClean="0"/>
              <a:t>2. A kezdeti csom</a:t>
            </a:r>
            <a:r>
              <a:rPr lang="hu-HU" dirty="0" smtClean="0"/>
              <a:t>ó</a:t>
            </a:r>
            <a:r>
              <a:rPr lang="en-US" dirty="0" smtClean="0"/>
              <a:t>pontot, illetve a gy</a:t>
            </a:r>
            <a:r>
              <a:rPr lang="hu-HU" dirty="0" smtClean="0"/>
              <a:t>ö</a:t>
            </a:r>
            <a:r>
              <a:rPr lang="en-US" dirty="0" smtClean="0"/>
              <a:t>k</a:t>
            </a:r>
            <a:r>
              <a:rPr lang="hu-HU" dirty="0" smtClean="0"/>
              <a:t>é</a:t>
            </a:r>
            <a:r>
              <a:rPr lang="en-US" dirty="0" smtClean="0"/>
              <a:t>rcsom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</a:t>
            </a:r>
            <a:r>
              <a:rPr lang="hu-HU" dirty="0" smtClean="0"/>
              <a:t> </a:t>
            </a:r>
            <a:r>
              <a:rPr lang="en-US" dirty="0" smtClean="0"/>
              <a:t>az Open list</a:t>
            </a:r>
            <a:r>
              <a:rPr lang="hu-HU" dirty="0" smtClean="0"/>
              <a:t>á</a:t>
            </a:r>
            <a:r>
              <a:rPr lang="en-US" dirty="0" smtClean="0"/>
              <a:t>hoz.</a:t>
            </a:r>
          </a:p>
          <a:p>
            <a:pPr>
              <a:buNone/>
            </a:pPr>
            <a:r>
              <a:rPr lang="en-US" dirty="0" smtClean="0"/>
              <a:t>3. Amíg az Open lista nem lesz </a:t>
            </a:r>
            <a:r>
              <a:rPr lang="hu-HU" dirty="0" smtClean="0"/>
              <a:t>ü</a:t>
            </a:r>
            <a:r>
              <a:rPr lang="en-US" dirty="0" smtClean="0"/>
              <a:t>res</a:t>
            </a:r>
          </a:p>
          <a:p>
            <a:pPr>
              <a:buNone/>
            </a:pPr>
            <a:r>
              <a:rPr lang="en-US" dirty="0" smtClean="0"/>
              <a:t>	a. kivessz</a:t>
            </a:r>
            <a:r>
              <a:rPr lang="hu-HU" dirty="0" smtClean="0"/>
              <a:t>ü</a:t>
            </a:r>
            <a:r>
              <a:rPr lang="en-US" dirty="0" smtClean="0"/>
              <a:t>k az els</a:t>
            </a:r>
            <a:r>
              <a:rPr lang="hu-HU" dirty="0" smtClean="0"/>
              <a:t>ő</a:t>
            </a:r>
            <a:r>
              <a:rPr lang="en-US" dirty="0" smtClean="0"/>
              <a:t> csom</a:t>
            </a:r>
            <a:r>
              <a:rPr lang="hu-HU" dirty="0" smtClean="0"/>
              <a:t>ó</a:t>
            </a:r>
            <a:r>
              <a:rPr lang="en-US" dirty="0" smtClean="0"/>
              <a:t>pontot az Open list</a:t>
            </a:r>
            <a:r>
              <a:rPr lang="hu-HU" dirty="0" smtClean="0"/>
              <a:t>á</a:t>
            </a:r>
            <a:r>
              <a:rPr lang="en-US" dirty="0" smtClean="0"/>
              <a:t>b</a:t>
            </a:r>
            <a:r>
              <a:rPr lang="hu-HU" dirty="0" smtClean="0"/>
              <a:t>ó</a:t>
            </a:r>
            <a:r>
              <a:rPr lang="en-US" dirty="0" smtClean="0"/>
              <a:t>l</a:t>
            </a:r>
          </a:p>
          <a:p>
            <a:pPr>
              <a:buNone/>
            </a:pPr>
            <a:r>
              <a:rPr lang="en-US" dirty="0" smtClean="0"/>
              <a:t>	b. Ellen</a:t>
            </a:r>
            <a:r>
              <a:rPr lang="hu-HU" dirty="0" smtClean="0"/>
              <a:t>ő</a:t>
            </a:r>
            <a:r>
              <a:rPr lang="en-US" dirty="0" smtClean="0"/>
              <a:t>rizz</a:t>
            </a:r>
            <a:r>
              <a:rPr lang="hu-HU" dirty="0" smtClean="0"/>
              <a:t>ü</a:t>
            </a:r>
            <a:r>
              <a:rPr lang="en-US" dirty="0" smtClean="0"/>
              <a:t>k</a:t>
            </a:r>
            <a:r>
              <a:rPr lang="hu-HU" dirty="0" smtClean="0"/>
              <a:t>,</a:t>
            </a:r>
            <a:r>
              <a:rPr lang="en-US" dirty="0" smtClean="0"/>
              <a:t> hogy a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pont-e</a:t>
            </a:r>
          </a:p>
          <a:p>
            <a:pPr>
              <a:buNone/>
            </a:pPr>
            <a:r>
              <a:rPr lang="en-US" dirty="0" smtClean="0"/>
              <a:t>		i. ha a kivett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pont, befejezz</a:t>
            </a:r>
            <a:r>
              <a:rPr lang="hu-HU" dirty="0" smtClean="0"/>
              <a:t>ü</a:t>
            </a:r>
            <a:r>
              <a:rPr lang="en-US" dirty="0" smtClean="0"/>
              <a:t>k a 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		   </a:t>
            </a:r>
            <a:r>
              <a:rPr lang="en-US" dirty="0" smtClean="0"/>
              <a:t>ciklust, a</a:t>
            </a:r>
            <a:r>
              <a:rPr lang="hu-HU" dirty="0" smtClean="0"/>
              <a:t>   </a:t>
            </a:r>
            <a:r>
              <a:rPr lang="en-US" dirty="0" smtClean="0"/>
              <a:t>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 a Closed list</a:t>
            </a:r>
            <a:r>
              <a:rPr lang="hu-HU" dirty="0" smtClean="0"/>
              <a:t>á</a:t>
            </a:r>
            <a:r>
              <a:rPr lang="en-US" dirty="0" smtClean="0"/>
              <a:t>hoz, a 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		   </a:t>
            </a:r>
            <a:r>
              <a:rPr lang="en-US" dirty="0" smtClean="0"/>
              <a:t>megold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 </a:t>
            </a:r>
            <a:r>
              <a:rPr lang="en-US" dirty="0" smtClean="0"/>
              <a:t>pedig a Closed lista pillanatnyi </a:t>
            </a:r>
            <a:r>
              <a:rPr lang="hu-HU" dirty="0" smtClean="0"/>
              <a:t>á</a:t>
            </a:r>
            <a:r>
              <a:rPr lang="en-US" dirty="0" smtClean="0"/>
              <a:t>llapota.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	</a:t>
            </a:r>
            <a:r>
              <a:rPr lang="en-US" dirty="0" smtClean="0"/>
              <a:t>ii. </a:t>
            </a:r>
            <a:r>
              <a:rPr lang="hu-HU" dirty="0" smtClean="0"/>
              <a:t>h</a:t>
            </a:r>
            <a:r>
              <a:rPr lang="en-US" dirty="0" smtClean="0"/>
              <a:t>a a kivett csom</a:t>
            </a:r>
            <a:r>
              <a:rPr lang="hu-HU" dirty="0" smtClean="0"/>
              <a:t>ó</a:t>
            </a:r>
            <a:r>
              <a:rPr lang="en-US" dirty="0" smtClean="0"/>
              <a:t>pont nem c</a:t>
            </a:r>
            <a:r>
              <a:rPr lang="hu-HU" dirty="0" smtClean="0"/>
              <a:t>é</a:t>
            </a:r>
            <a:r>
              <a:rPr lang="en-US" dirty="0" smtClean="0"/>
              <a:t>lcs</a:t>
            </a:r>
            <a:r>
              <a:rPr lang="hu-HU" dirty="0" smtClean="0"/>
              <a:t>ó</a:t>
            </a:r>
            <a:r>
              <a:rPr lang="en-US" dirty="0" smtClean="0"/>
              <a:t>mopont, folytatjuk a ciklus </a:t>
            </a:r>
            <a:r>
              <a:rPr lang="hu-HU" dirty="0" smtClean="0"/>
              <a:t>	    </a:t>
            </a:r>
            <a:r>
              <a:rPr lang="en-US" dirty="0" smtClean="0"/>
              <a:t>v</a:t>
            </a:r>
            <a:r>
              <a:rPr lang="hu-HU" dirty="0" smtClean="0"/>
              <a:t>é</a:t>
            </a:r>
            <a:r>
              <a:rPr lang="en-US" dirty="0" smtClean="0"/>
              <a:t>grehajt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á</a:t>
            </a:r>
            <a:r>
              <a:rPr lang="en-US" dirty="0" smtClean="0"/>
              <a:t>t.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en-US" dirty="0" smtClean="0"/>
              <a:t>c. meghat</a:t>
            </a:r>
            <a:r>
              <a:rPr lang="hu-HU" dirty="0" smtClean="0"/>
              <a:t>á</a:t>
            </a:r>
            <a:r>
              <a:rPr lang="en-US" dirty="0" smtClean="0"/>
              <a:t>rozzuk a kivett csom</a:t>
            </a:r>
            <a:r>
              <a:rPr lang="hu-HU" dirty="0" smtClean="0"/>
              <a:t>ó</a:t>
            </a:r>
            <a:r>
              <a:rPr lang="en-US" dirty="0" smtClean="0"/>
              <a:t>pont ut</a:t>
            </a:r>
            <a:r>
              <a:rPr lang="hu-HU" dirty="0" smtClean="0"/>
              <a:t>ó</a:t>
            </a:r>
            <a:r>
              <a:rPr lang="en-US" dirty="0" smtClean="0"/>
              <a:t>dait.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en-US" dirty="0" smtClean="0">
                <a:solidFill>
                  <a:srgbClr val="FF0000"/>
                </a:solidFill>
              </a:rPr>
              <a:t>d. az ut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dokat az Open lista </a:t>
            </a:r>
            <a:r>
              <a:rPr lang="en-US" b="1" dirty="0" smtClean="0">
                <a:solidFill>
                  <a:srgbClr val="5D33F7"/>
                </a:solidFill>
              </a:rPr>
              <a:t>EL</a:t>
            </a:r>
            <a:r>
              <a:rPr lang="hu-HU" b="1" dirty="0" smtClean="0">
                <a:solidFill>
                  <a:srgbClr val="5D33F7"/>
                </a:solidFill>
              </a:rPr>
              <a:t>E</a:t>
            </a:r>
            <a:r>
              <a:rPr lang="en-US" b="1" dirty="0" smtClean="0">
                <a:solidFill>
                  <a:srgbClr val="5D33F7"/>
                </a:solidFill>
              </a:rPr>
              <a:t>J</a:t>
            </a:r>
            <a:r>
              <a:rPr lang="hu-HU" b="1" dirty="0" smtClean="0">
                <a:solidFill>
                  <a:srgbClr val="5D33F7"/>
                </a:solidFill>
              </a:rPr>
              <a:t>É</a:t>
            </a:r>
            <a:r>
              <a:rPr lang="en-US" b="1" dirty="0" smtClean="0">
                <a:solidFill>
                  <a:srgbClr val="5D33F7"/>
                </a:solidFill>
              </a:rPr>
              <a:t>HEZ</a:t>
            </a:r>
            <a:r>
              <a:rPr lang="en-US" dirty="0" smtClean="0">
                <a:solidFill>
                  <a:srgbClr val="FF0000"/>
                </a:solidFill>
              </a:rPr>
              <a:t>, a kivett csom</a:t>
            </a:r>
            <a:r>
              <a:rPr lang="hu-HU" dirty="0" smtClean="0">
                <a:solidFill>
                  <a:srgbClr val="FF0000"/>
                </a:solidFill>
              </a:rPr>
              <a:t>ó</a:t>
            </a:r>
            <a:r>
              <a:rPr lang="en-US" dirty="0" smtClean="0">
                <a:solidFill>
                  <a:srgbClr val="FF0000"/>
                </a:solidFill>
              </a:rPr>
              <a:t>pontot pedig a 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smtClean="0">
                <a:solidFill>
                  <a:srgbClr val="FF0000"/>
                </a:solidFill>
              </a:rPr>
              <a:t>   </a:t>
            </a:r>
          </a:p>
          <a:p>
            <a:pPr>
              <a:buNone/>
            </a:pPr>
            <a:r>
              <a:rPr lang="hu-HU" dirty="0" smtClean="0">
                <a:solidFill>
                  <a:srgbClr val="FF0000"/>
                </a:solidFill>
              </a:rPr>
              <a:t>	    </a:t>
            </a:r>
            <a:r>
              <a:rPr lang="en-US" dirty="0" smtClean="0">
                <a:solidFill>
                  <a:srgbClr val="FF0000"/>
                </a:solidFill>
              </a:rPr>
              <a:t>Closed lista v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hu-HU" dirty="0" smtClean="0">
                <a:solidFill>
                  <a:srgbClr val="FF0000"/>
                </a:solidFill>
              </a:rPr>
              <a:t>é</a:t>
            </a:r>
            <a:r>
              <a:rPr lang="en-US" dirty="0" smtClean="0">
                <a:solidFill>
                  <a:srgbClr val="FF0000"/>
                </a:solidFill>
              </a:rPr>
              <a:t>hez adjuk. Folytatuk a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ciklust.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hu-HU" dirty="0" smtClean="0"/>
              <a:t>Szélességi keresés - pszeudokód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1. L</a:t>
            </a:r>
            <a:r>
              <a:rPr lang="hu-HU" dirty="0" smtClean="0"/>
              <a:t>é</a:t>
            </a:r>
            <a:r>
              <a:rPr lang="en-US" dirty="0" smtClean="0"/>
              <a:t>trehozunk k</a:t>
            </a:r>
            <a:r>
              <a:rPr lang="hu-HU" dirty="0" smtClean="0"/>
              <a:t>é</a:t>
            </a:r>
            <a:r>
              <a:rPr lang="en-US" dirty="0" smtClean="0"/>
              <a:t>t list</a:t>
            </a:r>
            <a:r>
              <a:rPr lang="hu-HU" dirty="0" smtClean="0"/>
              <a:t>á</a:t>
            </a:r>
            <a:r>
              <a:rPr lang="en-US" dirty="0" smtClean="0"/>
              <a:t>t, ezek az Open lista </a:t>
            </a:r>
            <a:r>
              <a:rPr lang="hu-HU" dirty="0" smtClean="0"/>
              <a:t>é</a:t>
            </a:r>
            <a:r>
              <a:rPr lang="en-US" dirty="0" smtClean="0"/>
              <a:t>s a Closed lista, </a:t>
            </a:r>
            <a:r>
              <a:rPr lang="hu-HU" dirty="0" smtClean="0"/>
              <a:t> </a:t>
            </a:r>
            <a:r>
              <a:rPr lang="en-US" dirty="0" smtClean="0"/>
              <a:t>kezdetben mind a k</a:t>
            </a:r>
            <a:r>
              <a:rPr lang="hu-HU" dirty="0" smtClean="0"/>
              <a:t>é</a:t>
            </a:r>
            <a:r>
              <a:rPr lang="en-US" dirty="0" smtClean="0"/>
              <a:t>t lista </a:t>
            </a:r>
            <a:r>
              <a:rPr lang="hu-HU" dirty="0" smtClean="0"/>
              <a:t>ü</a:t>
            </a:r>
            <a:r>
              <a:rPr lang="en-US" dirty="0" smtClean="0"/>
              <a:t>res.</a:t>
            </a:r>
          </a:p>
          <a:p>
            <a:pPr>
              <a:buNone/>
            </a:pPr>
            <a:r>
              <a:rPr lang="en-US" dirty="0" smtClean="0"/>
              <a:t>2. A kezdeti csom</a:t>
            </a:r>
            <a:r>
              <a:rPr lang="hu-HU" dirty="0" smtClean="0"/>
              <a:t>ó</a:t>
            </a:r>
            <a:r>
              <a:rPr lang="en-US" dirty="0" smtClean="0"/>
              <a:t>pontot, illetve a gy</a:t>
            </a:r>
            <a:r>
              <a:rPr lang="hu-HU" dirty="0" smtClean="0"/>
              <a:t>ö</a:t>
            </a:r>
            <a:r>
              <a:rPr lang="en-US" dirty="0" smtClean="0"/>
              <a:t>k</a:t>
            </a:r>
            <a:r>
              <a:rPr lang="hu-HU" dirty="0" smtClean="0"/>
              <a:t>é</a:t>
            </a:r>
            <a:r>
              <a:rPr lang="en-US" dirty="0" smtClean="0"/>
              <a:t>rcsom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</a:t>
            </a:r>
            <a:r>
              <a:rPr lang="hu-HU" dirty="0" smtClean="0"/>
              <a:t> </a:t>
            </a:r>
            <a:r>
              <a:rPr lang="en-US" dirty="0" smtClean="0"/>
              <a:t>az Open list</a:t>
            </a:r>
            <a:r>
              <a:rPr lang="hu-HU" dirty="0" smtClean="0"/>
              <a:t>á</a:t>
            </a:r>
            <a:r>
              <a:rPr lang="en-US" dirty="0" smtClean="0"/>
              <a:t>hoz.</a:t>
            </a:r>
          </a:p>
          <a:p>
            <a:pPr>
              <a:buNone/>
            </a:pPr>
            <a:r>
              <a:rPr lang="en-US" dirty="0" smtClean="0"/>
              <a:t>3. Amíg az Open lista nem lesz </a:t>
            </a:r>
            <a:r>
              <a:rPr lang="hu-HU" dirty="0" smtClean="0"/>
              <a:t>ü</a:t>
            </a:r>
            <a:r>
              <a:rPr lang="en-US" dirty="0" smtClean="0"/>
              <a:t>res</a:t>
            </a:r>
          </a:p>
          <a:p>
            <a:pPr>
              <a:buNone/>
            </a:pPr>
            <a:r>
              <a:rPr lang="en-US" dirty="0" smtClean="0"/>
              <a:t>	a. kivessz</a:t>
            </a:r>
            <a:r>
              <a:rPr lang="hu-HU" dirty="0" smtClean="0"/>
              <a:t>ü</a:t>
            </a:r>
            <a:r>
              <a:rPr lang="en-US" dirty="0" smtClean="0"/>
              <a:t>k az els</a:t>
            </a:r>
            <a:r>
              <a:rPr lang="hu-HU" dirty="0" smtClean="0"/>
              <a:t>ő</a:t>
            </a:r>
            <a:r>
              <a:rPr lang="en-US" dirty="0" smtClean="0"/>
              <a:t> csom</a:t>
            </a:r>
            <a:r>
              <a:rPr lang="hu-HU" dirty="0" smtClean="0"/>
              <a:t>ó</a:t>
            </a:r>
            <a:r>
              <a:rPr lang="en-US" dirty="0" smtClean="0"/>
              <a:t>pontot az Open list</a:t>
            </a:r>
            <a:r>
              <a:rPr lang="hu-HU" dirty="0" smtClean="0"/>
              <a:t>á</a:t>
            </a:r>
            <a:r>
              <a:rPr lang="en-US" dirty="0" smtClean="0"/>
              <a:t>b</a:t>
            </a:r>
            <a:r>
              <a:rPr lang="hu-HU" dirty="0" smtClean="0"/>
              <a:t>ó</a:t>
            </a:r>
            <a:r>
              <a:rPr lang="en-US" dirty="0" smtClean="0"/>
              <a:t>l</a:t>
            </a:r>
          </a:p>
          <a:p>
            <a:pPr>
              <a:buNone/>
            </a:pPr>
            <a:r>
              <a:rPr lang="en-US" dirty="0" smtClean="0"/>
              <a:t>	b. Ellen</a:t>
            </a:r>
            <a:r>
              <a:rPr lang="hu-HU" dirty="0" smtClean="0"/>
              <a:t>ő</a:t>
            </a:r>
            <a:r>
              <a:rPr lang="en-US" dirty="0" smtClean="0"/>
              <a:t>rizz</a:t>
            </a:r>
            <a:r>
              <a:rPr lang="hu-HU" dirty="0" smtClean="0"/>
              <a:t>ü</a:t>
            </a:r>
            <a:r>
              <a:rPr lang="en-US" dirty="0" smtClean="0"/>
              <a:t>k</a:t>
            </a:r>
            <a:r>
              <a:rPr lang="hu-HU" dirty="0" smtClean="0"/>
              <a:t>,</a:t>
            </a:r>
            <a:r>
              <a:rPr lang="en-US" dirty="0" smtClean="0"/>
              <a:t> hogy a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pont-e</a:t>
            </a:r>
          </a:p>
          <a:p>
            <a:pPr>
              <a:buNone/>
            </a:pPr>
            <a:r>
              <a:rPr lang="en-US" dirty="0" smtClean="0"/>
              <a:t>		i. ha a kivett csom</a:t>
            </a:r>
            <a:r>
              <a:rPr lang="hu-HU" dirty="0" smtClean="0"/>
              <a:t>ó</a:t>
            </a:r>
            <a:r>
              <a:rPr lang="en-US" dirty="0" smtClean="0"/>
              <a:t>pont c</a:t>
            </a:r>
            <a:r>
              <a:rPr lang="hu-HU" dirty="0" smtClean="0"/>
              <a:t>é</a:t>
            </a:r>
            <a:r>
              <a:rPr lang="en-US" dirty="0" smtClean="0"/>
              <a:t>lcsom</a:t>
            </a:r>
            <a:r>
              <a:rPr lang="hu-HU" dirty="0" smtClean="0"/>
              <a:t>ó</a:t>
            </a:r>
            <a:r>
              <a:rPr lang="en-US" dirty="0" smtClean="0"/>
              <a:t>pont, befejezz</a:t>
            </a:r>
            <a:r>
              <a:rPr lang="hu-HU" dirty="0" smtClean="0"/>
              <a:t>ü</a:t>
            </a:r>
            <a:r>
              <a:rPr lang="en-US" dirty="0" smtClean="0"/>
              <a:t>k a ciklust, a </a:t>
            </a:r>
            <a:r>
              <a:rPr lang="hu-HU" dirty="0" smtClean="0"/>
              <a:t>	   </a:t>
            </a:r>
            <a:r>
              <a:rPr lang="en-US" dirty="0" smtClean="0"/>
              <a:t>csom</a:t>
            </a:r>
            <a:r>
              <a:rPr lang="hu-HU" dirty="0" smtClean="0"/>
              <a:t>ó</a:t>
            </a:r>
            <a:r>
              <a:rPr lang="en-US" dirty="0" smtClean="0"/>
              <a:t>pontot hozz</a:t>
            </a:r>
            <a:r>
              <a:rPr lang="hu-HU" dirty="0" smtClean="0"/>
              <a:t>á</a:t>
            </a:r>
            <a:r>
              <a:rPr lang="en-US" dirty="0" smtClean="0"/>
              <a:t>adjuk a Closed list</a:t>
            </a:r>
            <a:r>
              <a:rPr lang="hu-HU" dirty="0" smtClean="0"/>
              <a:t>á</a:t>
            </a:r>
            <a:r>
              <a:rPr lang="en-US" dirty="0" smtClean="0"/>
              <a:t>hoz, a megold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 	   </a:t>
            </a:r>
            <a:r>
              <a:rPr lang="en-US" dirty="0" smtClean="0"/>
              <a:t>pedig a Closed lista pillanatnyi </a:t>
            </a:r>
            <a:r>
              <a:rPr lang="hu-HU" dirty="0" smtClean="0"/>
              <a:t>á</a:t>
            </a:r>
            <a:r>
              <a:rPr lang="en-US" dirty="0" smtClean="0"/>
              <a:t>llapota.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	</a:t>
            </a:r>
            <a:r>
              <a:rPr lang="en-US" dirty="0" smtClean="0"/>
              <a:t>ii. </a:t>
            </a:r>
            <a:r>
              <a:rPr lang="hu-HU" dirty="0" smtClean="0"/>
              <a:t>h</a:t>
            </a:r>
            <a:r>
              <a:rPr lang="en-US" dirty="0" smtClean="0"/>
              <a:t>a a kivett csom</a:t>
            </a:r>
            <a:r>
              <a:rPr lang="hu-HU" dirty="0" smtClean="0"/>
              <a:t>ó</a:t>
            </a:r>
            <a:r>
              <a:rPr lang="en-US" dirty="0" smtClean="0"/>
              <a:t>pont nem c</a:t>
            </a:r>
            <a:r>
              <a:rPr lang="hu-HU" dirty="0" smtClean="0"/>
              <a:t>é</a:t>
            </a:r>
            <a:r>
              <a:rPr lang="en-US" dirty="0" smtClean="0"/>
              <a:t>lcs</a:t>
            </a:r>
            <a:r>
              <a:rPr lang="hu-HU" dirty="0" smtClean="0"/>
              <a:t>ó</a:t>
            </a:r>
            <a:r>
              <a:rPr lang="en-US" dirty="0" smtClean="0"/>
              <a:t>mopont, folytatjuk a ciklus </a:t>
            </a:r>
            <a:r>
              <a:rPr lang="hu-HU" dirty="0" smtClean="0"/>
              <a:t>	    </a:t>
            </a:r>
            <a:r>
              <a:rPr lang="en-US" dirty="0" smtClean="0"/>
              <a:t>v</a:t>
            </a:r>
            <a:r>
              <a:rPr lang="hu-HU" dirty="0" smtClean="0"/>
              <a:t>é</a:t>
            </a:r>
            <a:r>
              <a:rPr lang="en-US" dirty="0" smtClean="0"/>
              <a:t>grehajt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á</a:t>
            </a:r>
            <a:r>
              <a:rPr lang="en-US" dirty="0" smtClean="0"/>
              <a:t>t.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en-US" dirty="0" smtClean="0"/>
              <a:t>c. meghat</a:t>
            </a:r>
            <a:r>
              <a:rPr lang="hu-HU" dirty="0" smtClean="0"/>
              <a:t>á</a:t>
            </a:r>
            <a:r>
              <a:rPr lang="en-US" dirty="0" smtClean="0"/>
              <a:t>rozzuk a kivett csom</a:t>
            </a:r>
            <a:r>
              <a:rPr lang="hu-HU" dirty="0" smtClean="0"/>
              <a:t>ó</a:t>
            </a:r>
            <a:r>
              <a:rPr lang="en-US" dirty="0" smtClean="0"/>
              <a:t>pont ut</a:t>
            </a:r>
            <a:r>
              <a:rPr lang="hu-HU" dirty="0" smtClean="0"/>
              <a:t>ó</a:t>
            </a:r>
            <a:r>
              <a:rPr lang="en-US" dirty="0" smtClean="0"/>
              <a:t>dait.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en-US" dirty="0" smtClean="0"/>
              <a:t>d. az ut</a:t>
            </a:r>
            <a:r>
              <a:rPr lang="hu-HU" dirty="0" smtClean="0"/>
              <a:t>ó</a:t>
            </a:r>
            <a:r>
              <a:rPr lang="en-US" dirty="0" smtClean="0"/>
              <a:t>dokat az Open lista </a:t>
            </a:r>
            <a:r>
              <a:rPr lang="hu-HU" b="1" dirty="0" smtClean="0">
                <a:solidFill>
                  <a:srgbClr val="FF0000"/>
                </a:solidFill>
              </a:rPr>
              <a:t>VÉGÉHEZ</a:t>
            </a:r>
            <a:r>
              <a:rPr lang="en-US" dirty="0" smtClean="0"/>
              <a:t>, a kivett csom</a:t>
            </a:r>
            <a:r>
              <a:rPr lang="hu-HU" dirty="0" smtClean="0"/>
              <a:t>ó</a:t>
            </a:r>
            <a:r>
              <a:rPr lang="en-US" dirty="0" smtClean="0"/>
              <a:t>pontot pedig a </a:t>
            </a:r>
            <a:r>
              <a:rPr lang="hu-HU" dirty="0"/>
              <a:t> </a:t>
            </a:r>
            <a:r>
              <a:rPr lang="hu-HU" dirty="0" smtClean="0"/>
              <a:t>   </a:t>
            </a:r>
          </a:p>
          <a:p>
            <a:pPr>
              <a:buNone/>
            </a:pPr>
            <a:r>
              <a:rPr lang="hu-HU" dirty="0" smtClean="0"/>
              <a:t>	    </a:t>
            </a:r>
            <a:r>
              <a:rPr lang="en-US" dirty="0" smtClean="0"/>
              <a:t>Closed lista v</a:t>
            </a:r>
            <a:r>
              <a:rPr lang="hu-HU" dirty="0" smtClean="0"/>
              <a:t>é</a:t>
            </a:r>
            <a:r>
              <a:rPr lang="en-US" dirty="0" smtClean="0"/>
              <a:t>g</a:t>
            </a:r>
            <a:r>
              <a:rPr lang="hu-HU" dirty="0" smtClean="0"/>
              <a:t>é</a:t>
            </a:r>
            <a:r>
              <a:rPr lang="en-US" dirty="0" smtClean="0"/>
              <a:t>hez adjuk. Folytatuk a</a:t>
            </a:r>
            <a:r>
              <a:rPr lang="hu-HU" dirty="0" smtClean="0"/>
              <a:t> </a:t>
            </a:r>
            <a:r>
              <a:rPr lang="en-US" dirty="0" smtClean="0"/>
              <a:t>ciklust.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</a:t>
            </a:r>
            <a:r>
              <a:rPr lang="hu-HU" dirty="0" smtClean="0"/>
              <a:t>élda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686800" cy="14478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A feladat az ábrázolt keresőfán megtalálni az utat az A gyökércsomópont és az F célcsomópont között listák használatával.</a:t>
            </a:r>
            <a:endParaRPr lang="en-US" dirty="0"/>
          </a:p>
        </p:txBody>
      </p:sp>
      <p:pic>
        <p:nvPicPr>
          <p:cNvPr id="1026" name="Picture 2" descr="exampleGraphTu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514600"/>
            <a:ext cx="3505200" cy="395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hu-HU" dirty="0" smtClean="0"/>
              <a:t>Példa: mélységi keresés, A – 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581400" cy="5181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u-HU" sz="2800" dirty="0" smtClean="0">
                <a:solidFill>
                  <a:srgbClr val="FF0000"/>
                </a:solidFill>
              </a:rPr>
              <a:t>Open lista: </a:t>
            </a:r>
            <a:r>
              <a:rPr lang="en-US" sz="2800" dirty="0" smtClean="0">
                <a:solidFill>
                  <a:srgbClr val="FF0000"/>
                </a:solidFill>
              </a:rPr>
              <a:t>[]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Closed lista: []</a:t>
            </a:r>
            <a:endParaRPr lang="hu-HU" sz="2800" dirty="0" smtClean="0">
              <a:solidFill>
                <a:srgbClr val="FF0000"/>
              </a:solidFill>
            </a:endParaRPr>
          </a:p>
          <a:p>
            <a:pPr lvl="0">
              <a:buNone/>
            </a:pPr>
            <a:endParaRPr lang="sr-Latn-CS" sz="2000" dirty="0" smtClean="0"/>
          </a:p>
          <a:p>
            <a:pPr lvl="0">
              <a:buNone/>
            </a:pPr>
            <a:r>
              <a:rPr lang="sr-Latn-CS" sz="2800" dirty="0" smtClean="0"/>
              <a:t>Open lista: A</a:t>
            </a:r>
            <a:endParaRPr lang="en-US" sz="2800" dirty="0" smtClean="0"/>
          </a:p>
          <a:p>
            <a:pPr lvl="0">
              <a:buNone/>
            </a:pPr>
            <a:r>
              <a:rPr lang="sr-Latn-CS" sz="2800" dirty="0" smtClean="0"/>
              <a:t>Closed lista: </a:t>
            </a:r>
            <a:r>
              <a:rPr lang="en-US" sz="2800" dirty="0" smtClean="0"/>
              <a:t>[]</a:t>
            </a:r>
          </a:p>
          <a:p>
            <a:pPr lvl="0">
              <a:buNone/>
            </a:pPr>
            <a:endParaRPr lang="sr-Latn-CS" sz="1800" dirty="0" smtClean="0"/>
          </a:p>
          <a:p>
            <a:pPr lvl="0">
              <a:buNone/>
            </a:pPr>
            <a:r>
              <a:rPr lang="sr-Latn-CS" sz="2800" dirty="0" smtClean="0"/>
              <a:t>Open lista: B, C</a:t>
            </a:r>
            <a:endParaRPr lang="en-US" sz="2800" dirty="0" smtClean="0"/>
          </a:p>
          <a:p>
            <a:pPr lvl="0">
              <a:buNone/>
            </a:pPr>
            <a:r>
              <a:rPr lang="sr-Latn-CS" sz="2800" dirty="0" smtClean="0"/>
              <a:t>Closed lista: A</a:t>
            </a:r>
            <a:endParaRPr lang="en-US" sz="2800" dirty="0" smtClean="0"/>
          </a:p>
          <a:p>
            <a:pPr lvl="0">
              <a:buNone/>
            </a:pPr>
            <a:endParaRPr lang="sr-Latn-CS" sz="1800" dirty="0" smtClean="0"/>
          </a:p>
          <a:p>
            <a:pPr lvl="0">
              <a:buNone/>
            </a:pPr>
            <a:r>
              <a:rPr lang="sr-Latn-CS" sz="2800" dirty="0" smtClean="0"/>
              <a:t>Open lista: D, E, C</a:t>
            </a:r>
            <a:endParaRPr lang="en-US" sz="2800" dirty="0" smtClean="0"/>
          </a:p>
          <a:p>
            <a:pPr lvl="0">
              <a:buNone/>
            </a:pPr>
            <a:r>
              <a:rPr lang="sr-Latn-CS" sz="2800" dirty="0" smtClean="0"/>
              <a:t>Closed lista: A, </a:t>
            </a:r>
            <a:r>
              <a:rPr lang="sr-Latn-CS" sz="2800" dirty="0" smtClean="0"/>
              <a:t>B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pic>
        <p:nvPicPr>
          <p:cNvPr id="4" name="Picture 2" descr="exampleGraphTu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905000"/>
            <a:ext cx="3886200" cy="437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hu-HU" dirty="0" smtClean="0"/>
              <a:t>Példa: mélységi keresés, A – 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38100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dirty="0" smtClean="0"/>
              <a:t>Open lista: </a:t>
            </a:r>
            <a:r>
              <a:rPr lang="en-US" dirty="0" smtClean="0"/>
              <a:t>[]</a:t>
            </a:r>
          </a:p>
          <a:p>
            <a:pPr>
              <a:buNone/>
            </a:pPr>
            <a:r>
              <a:rPr lang="en-US" dirty="0" smtClean="0"/>
              <a:t>Closed lista: []</a:t>
            </a:r>
            <a:endParaRPr lang="hu-HU" dirty="0" smtClean="0"/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Open lista: A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Closed lista: </a:t>
            </a:r>
            <a:r>
              <a:rPr lang="en-US" dirty="0" smtClean="0">
                <a:solidFill>
                  <a:srgbClr val="FF0000"/>
                </a:solidFill>
              </a:rPr>
              <a:t>[]</a:t>
            </a:r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/>
              <a:t>Open lista: B, C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A</a:t>
            </a:r>
            <a:endParaRPr lang="en-US" dirty="0" smtClean="0"/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/>
              <a:t>Open lista: D, E, C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A, B</a:t>
            </a:r>
          </a:p>
          <a:p>
            <a:pPr lvl="0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exampleGraphTu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905000"/>
            <a:ext cx="3886200" cy="437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hu-HU" dirty="0" smtClean="0"/>
              <a:t>Példa: mélységi keresés, A – 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38100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dirty="0" smtClean="0"/>
              <a:t>Open lista: </a:t>
            </a:r>
            <a:r>
              <a:rPr lang="en-US" dirty="0" smtClean="0"/>
              <a:t>[]</a:t>
            </a:r>
          </a:p>
          <a:p>
            <a:pPr>
              <a:buNone/>
            </a:pPr>
            <a:r>
              <a:rPr lang="en-US" dirty="0" smtClean="0"/>
              <a:t>Closed lista: []</a:t>
            </a:r>
            <a:endParaRPr lang="hu-HU" dirty="0" smtClean="0"/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/>
              <a:t>Open lista: A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</a:t>
            </a:r>
            <a:r>
              <a:rPr lang="en-US" dirty="0" smtClean="0"/>
              <a:t>[]</a:t>
            </a:r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Open lista: B, C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Closed lista: A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/>
              <a:t>Open lista: D, E, C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A, B</a:t>
            </a:r>
          </a:p>
          <a:p>
            <a:pPr lvl="0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exampleGraphTu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905000"/>
            <a:ext cx="3886200" cy="437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hu-HU" dirty="0" smtClean="0"/>
              <a:t>Példa: mélységi keresés, A – 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38100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dirty="0" smtClean="0"/>
              <a:t>Open lista: </a:t>
            </a:r>
            <a:r>
              <a:rPr lang="en-US" dirty="0" smtClean="0"/>
              <a:t>[]</a:t>
            </a:r>
          </a:p>
          <a:p>
            <a:pPr>
              <a:buNone/>
            </a:pPr>
            <a:r>
              <a:rPr lang="en-US" dirty="0" smtClean="0"/>
              <a:t>Closed lista: []</a:t>
            </a:r>
            <a:endParaRPr lang="hu-HU" dirty="0" smtClean="0"/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/>
              <a:t>Open lista: A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</a:t>
            </a:r>
            <a:r>
              <a:rPr lang="en-US" dirty="0" smtClean="0"/>
              <a:t>[]</a:t>
            </a:r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/>
              <a:t>Open lista: B, C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A</a:t>
            </a:r>
            <a:endParaRPr lang="en-US" dirty="0" smtClean="0"/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Open lista: D, E, C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Closed lista: A, B</a:t>
            </a:r>
          </a:p>
          <a:p>
            <a:pPr lvl="0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exampleGraphTu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905000"/>
            <a:ext cx="3886200" cy="437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hu-HU" dirty="0" smtClean="0"/>
              <a:t>Példa: mélységi keresés, A – 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191000" cy="50292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Open lista: E, C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Closed lista: A, B, D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/>
              <a:t>Open lista: F, G, C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A, B, D, E</a:t>
            </a:r>
            <a:endParaRPr lang="en-US" dirty="0" smtClean="0"/>
          </a:p>
          <a:p>
            <a:pPr lvl="0">
              <a:buNone/>
            </a:pPr>
            <a:endParaRPr lang="en-US" dirty="0" smtClean="0"/>
          </a:p>
          <a:p>
            <a:pPr lvl="0">
              <a:buNone/>
            </a:pPr>
            <a:r>
              <a:rPr lang="sr-Latn-CS" dirty="0" smtClean="0"/>
              <a:t>Open lista: G, C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A, B, D, E, F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exampleGraphTu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905000"/>
            <a:ext cx="3886200" cy="437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hu-HU" dirty="0" smtClean="0"/>
              <a:t>Példa: mélységi keresés, A – 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191000" cy="50292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sr-Latn-CS" dirty="0" smtClean="0"/>
              <a:t>Open lista: E, C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A, B, D</a:t>
            </a:r>
            <a:endParaRPr lang="en-US" dirty="0" smtClean="0"/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Open lista: F, G, C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Closed lista: A, B, D, E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None/>
            </a:pPr>
            <a:endParaRPr lang="en-US" dirty="0" smtClean="0"/>
          </a:p>
          <a:p>
            <a:pPr lvl="0">
              <a:buNone/>
            </a:pPr>
            <a:r>
              <a:rPr lang="sr-Latn-CS" dirty="0" smtClean="0"/>
              <a:t>Open lista: G, C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A, B, D, E, F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exampleGraphTu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905000"/>
            <a:ext cx="3886200" cy="437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hu-HU" dirty="0" smtClean="0"/>
              <a:t>Példa: mélységi keresés, A – 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343400" cy="50292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sr-Latn-CS" dirty="0" smtClean="0"/>
              <a:t>Open lista: E, C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A, B, D</a:t>
            </a:r>
            <a:endParaRPr lang="en-US" dirty="0" smtClean="0"/>
          </a:p>
          <a:p>
            <a:pPr lvl="0">
              <a:buNone/>
            </a:pPr>
            <a:endParaRPr lang="sr-Latn-CS" dirty="0" smtClean="0"/>
          </a:p>
          <a:p>
            <a:pPr lvl="0">
              <a:buNone/>
            </a:pPr>
            <a:r>
              <a:rPr lang="sr-Latn-CS" dirty="0" smtClean="0"/>
              <a:t>Open lista: F, G, C</a:t>
            </a:r>
            <a:endParaRPr lang="en-US" dirty="0" smtClean="0"/>
          </a:p>
          <a:p>
            <a:pPr lvl="0">
              <a:buNone/>
            </a:pPr>
            <a:r>
              <a:rPr lang="sr-Latn-CS" dirty="0" smtClean="0"/>
              <a:t>Closed lista: A, B, D, E</a:t>
            </a:r>
            <a:endParaRPr lang="en-US" dirty="0" smtClean="0"/>
          </a:p>
          <a:p>
            <a:pPr lvl="0">
              <a:buNone/>
            </a:pPr>
            <a:endParaRPr lang="en-US" dirty="0" smtClean="0"/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Open lista: G, C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sr-Latn-CS" dirty="0" smtClean="0">
                <a:solidFill>
                  <a:srgbClr val="FF0000"/>
                </a:solidFill>
              </a:rPr>
              <a:t>Closed lista: A, B, D, E, F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exampleGraphTu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905000"/>
            <a:ext cx="3886200" cy="437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1063</Words>
  <Application>Microsoft Office PowerPoint</Application>
  <PresentationFormat>On-screen Show (4:3)</PresentationFormat>
  <Paragraphs>194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Szélességi és mélységi keresés listák használatával</vt:lpstr>
      <vt:lpstr>Listák használata</vt:lpstr>
      <vt:lpstr>Mélységi keresés - pszeudokód</vt:lpstr>
      <vt:lpstr>Mélységi keresés - pszeudokód</vt:lpstr>
      <vt:lpstr>Mélységi keresés - pszeudokód</vt:lpstr>
      <vt:lpstr>Mélységi keresés - pszeudokód</vt:lpstr>
      <vt:lpstr>Mélységi keresés - pszeudokód</vt:lpstr>
      <vt:lpstr>Mélységi keresés - pszeudokód</vt:lpstr>
      <vt:lpstr>Szélességi keresés - pszeudokód</vt:lpstr>
      <vt:lpstr>Példa</vt:lpstr>
      <vt:lpstr>Példa: mélységi keresés, A – F</vt:lpstr>
      <vt:lpstr>Példa: mélységi keresés, A – F</vt:lpstr>
      <vt:lpstr>Példa: mélységi keresés, A – F</vt:lpstr>
      <vt:lpstr>Példa: mélységi keresés, A – F</vt:lpstr>
      <vt:lpstr>Példa: mélységi keresés, A – F</vt:lpstr>
      <vt:lpstr>Példa: mélységi keresés, A – F</vt:lpstr>
      <vt:lpstr>Példa: mélységi keresés, A – F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Szélességi és mélységi keresés listák használatával</dc:title>
  <dc:creator>MikiJob</dc:creator>
  <cp:lastModifiedBy>MikiJob</cp:lastModifiedBy>
  <cp:revision>47</cp:revision>
  <dcterms:created xsi:type="dcterms:W3CDTF">2017-11-08T08:51:38Z</dcterms:created>
  <dcterms:modified xsi:type="dcterms:W3CDTF">2015-11-23T18:56:32Z</dcterms:modified>
</cp:coreProperties>
</file>