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8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 autoAdjust="0"/>
    <p:restoredTop sz="94660"/>
  </p:normalViewPr>
  <p:slideViewPr>
    <p:cSldViewPr>
      <p:cViewPr varScale="1">
        <p:scale>
          <a:sx n="46" d="100"/>
          <a:sy n="46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22EC-D427-4948-9958-DF3FB85E4E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3AB7B-36FE-4614-9EF6-D48F1B3554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2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2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012825"/>
          </a:xfrm>
        </p:spPr>
        <p:txBody>
          <a:bodyPr/>
          <a:lstStyle/>
          <a:p>
            <a:r>
              <a:rPr lang="hu-HU" b="1" dirty="0" smtClean="0"/>
              <a:t>Kancsó </a:t>
            </a:r>
            <a:r>
              <a:rPr lang="hu-HU" b="1" dirty="0" smtClean="0"/>
              <a:t>feladat</a:t>
            </a:r>
            <a:endParaRPr lang="en-US" b="1" dirty="0"/>
          </a:p>
        </p:txBody>
      </p:sp>
      <p:pic>
        <p:nvPicPr>
          <p:cNvPr id="4" name="Picture 3" descr="kancso 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2438400" cy="1838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0128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</a:t>
            </a:r>
            <a:endParaRPr lang="en-US" b="1" dirty="0"/>
          </a:p>
        </p:txBody>
      </p:sp>
      <p:pic>
        <p:nvPicPr>
          <p:cNvPr id="4" name="Picture 3" descr="kancso 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2438400" cy="1838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4038600"/>
            <a:ext cx="1008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(A, B)</a:t>
            </a:r>
            <a:endParaRPr lang="en-US" b="1" dirty="0"/>
          </a:p>
        </p:txBody>
      </p:sp>
      <p:pic>
        <p:nvPicPr>
          <p:cNvPr id="7" name="Picture 6" descr="kancso 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133600"/>
            <a:ext cx="2438400" cy="18383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0" y="4191000"/>
            <a:ext cx="949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(3, </a:t>
            </a:r>
            <a:r>
              <a:rPr lang="sr-Latn-CS" sz="2800" b="1" dirty="0" smtClean="0"/>
              <a:t>0</a:t>
            </a:r>
            <a:r>
              <a:rPr lang="hu-HU" sz="2800" b="1" dirty="0" smtClean="0"/>
              <a:t>)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8604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</a:t>
            </a:r>
            <a:endParaRPr lang="en-US" b="1" dirty="0"/>
          </a:p>
        </p:txBody>
      </p:sp>
      <p:pic>
        <p:nvPicPr>
          <p:cNvPr id="4" name="Picture 3" descr="kancso 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2438400" cy="1838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3124200"/>
            <a:ext cx="1008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(A, B)</a:t>
            </a:r>
            <a:endParaRPr lang="en-US" b="1" dirty="0"/>
          </a:p>
        </p:txBody>
      </p:sp>
      <p:pic>
        <p:nvPicPr>
          <p:cNvPr id="7" name="Picture 6" descr="kancso 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219200"/>
            <a:ext cx="2438400" cy="18383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0" y="3124200"/>
            <a:ext cx="949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(3, </a:t>
            </a:r>
            <a:r>
              <a:rPr lang="sr-Latn-CS" sz="2800" b="1" dirty="0" smtClean="0"/>
              <a:t>0</a:t>
            </a:r>
            <a:r>
              <a:rPr lang="hu-HU" sz="2800" b="1" dirty="0" smtClean="0"/>
              <a:t>)</a:t>
            </a:r>
            <a:endParaRPr lang="en-US" b="1" dirty="0"/>
          </a:p>
        </p:txBody>
      </p:sp>
      <p:pic>
        <p:nvPicPr>
          <p:cNvPr id="9" name="Picture 8" descr="kancso 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86200"/>
            <a:ext cx="2438400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5791200"/>
            <a:ext cx="2962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Kezdőállapot (</a:t>
            </a:r>
            <a:r>
              <a:rPr lang="sr-Latn-CS" sz="2800" b="1" dirty="0" smtClean="0"/>
              <a:t>0</a:t>
            </a:r>
            <a:r>
              <a:rPr lang="hu-HU" sz="2800" b="1" dirty="0" smtClean="0"/>
              <a:t>, </a:t>
            </a:r>
            <a:r>
              <a:rPr lang="sr-Latn-CS" sz="2800" b="1" dirty="0" smtClean="0"/>
              <a:t>0</a:t>
            </a:r>
            <a:r>
              <a:rPr lang="hu-HU" sz="2800" b="1" dirty="0" smtClean="0"/>
              <a:t>)</a:t>
            </a:r>
            <a:endParaRPr lang="en-US" b="1" dirty="0"/>
          </a:p>
        </p:txBody>
      </p:sp>
      <p:pic>
        <p:nvPicPr>
          <p:cNvPr id="11" name="Picture 10" descr="kancso 2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886200"/>
            <a:ext cx="2428875" cy="1847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00" y="5791200"/>
            <a:ext cx="2515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</a:t>
            </a:r>
            <a:r>
              <a:rPr lang="hu-HU" sz="2800" b="1" dirty="0" smtClean="0"/>
              <a:t>élállapot (</a:t>
            </a:r>
            <a:r>
              <a:rPr lang="sr-Latn-CS" sz="2800" b="1" dirty="0" smtClean="0"/>
              <a:t>2</a:t>
            </a:r>
            <a:r>
              <a:rPr lang="hu-HU" sz="2800" b="1" dirty="0" smtClean="0"/>
              <a:t>, x)</a:t>
            </a:r>
            <a:endParaRPr lang="en-US" b="1" dirty="0"/>
          </a:p>
        </p:txBody>
      </p:sp>
      <p:sp>
        <p:nvSpPr>
          <p:cNvPr id="15" name="Right Arrow 14"/>
          <p:cNvSpPr/>
          <p:nvPr/>
        </p:nvSpPr>
        <p:spPr>
          <a:xfrm>
            <a:off x="3276600" y="4648200"/>
            <a:ext cx="990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8604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1295400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Összesen 8 lehetséges cselekvés létezik:</a:t>
            </a:r>
          </a:p>
          <a:p>
            <a:endParaRPr lang="hu-HU" sz="2800" b="1" dirty="0" smtClean="0"/>
          </a:p>
          <a:p>
            <a:pPr>
              <a:buFont typeface="Arial" pitchFamily="34" charset="0"/>
              <a:buChar char="•"/>
            </a:pPr>
            <a:r>
              <a:rPr lang="hu-HU" sz="2800" b="1" dirty="0"/>
              <a:t> </a:t>
            </a:r>
            <a:r>
              <a:rPr lang="hu-HU" sz="2800" b="1" dirty="0" smtClean="0"/>
              <a:t>feltöltjük valamelyik kancsót,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/>
              <a:t> kiüritjük valamelyik kancsót,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/>
              <a:t> az egyik kancsó tartalmát kiüritjük a másik kancsóba,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/>
              <a:t> az egyik kancsóból feltöltjük a másik kancsót.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noProof="1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190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752600"/>
            <a:ext cx="914400" cy="6893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90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7526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819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2819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3622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362200"/>
            <a:ext cx="8693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6670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2743200"/>
            <a:ext cx="838200" cy="6319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828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6764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743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743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2860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286000"/>
            <a:ext cx="14027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5908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2743200"/>
            <a:ext cx="838200" cy="631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914400" y="32004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9" idx="0"/>
          </p:cNvCxnSpPr>
          <p:nvPr/>
        </p:nvCxnSpPr>
        <p:spPr>
          <a:xfrm>
            <a:off x="1447800" y="3200400"/>
            <a:ext cx="56459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766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9" name="Straight Connector 28"/>
          <p:cNvCxnSpPr>
            <a:stCxn id="10" idx="2"/>
            <a:endCxn id="27" idx="0"/>
          </p:cNvCxnSpPr>
          <p:nvPr/>
        </p:nvCxnSpPr>
        <p:spPr>
          <a:xfrm rot="5400000">
            <a:off x="3301956" y="34231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ancso 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81400"/>
            <a:ext cx="889526" cy="670620"/>
          </a:xfrm>
          <a:prstGeom prst="rect">
            <a:avLst/>
          </a:prstGeom>
        </p:spPr>
      </p:pic>
      <p:pic>
        <p:nvPicPr>
          <p:cNvPr id="32" name="Picture 31" descr="kancso 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581400"/>
            <a:ext cx="909662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600" y="41148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X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828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6764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743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743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2860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286000"/>
            <a:ext cx="14027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5908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2743200"/>
            <a:ext cx="838200" cy="631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914400" y="32004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9" idx="0"/>
          </p:cNvCxnSpPr>
          <p:nvPr/>
        </p:nvCxnSpPr>
        <p:spPr>
          <a:xfrm>
            <a:off x="1447800" y="3200400"/>
            <a:ext cx="56459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76600" y="3733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9" name="Straight Connector 28"/>
          <p:cNvCxnSpPr>
            <a:stCxn id="10" idx="2"/>
            <a:endCxn id="27" idx="0"/>
          </p:cNvCxnSpPr>
          <p:nvPr/>
        </p:nvCxnSpPr>
        <p:spPr>
          <a:xfrm rot="5400000">
            <a:off x="3301956" y="34231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ancso 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81400"/>
            <a:ext cx="889526" cy="670620"/>
          </a:xfrm>
          <a:prstGeom prst="rect">
            <a:avLst/>
          </a:prstGeom>
        </p:spPr>
      </p:pic>
      <p:pic>
        <p:nvPicPr>
          <p:cNvPr id="32" name="Picture 31" descr="kancso 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581400"/>
            <a:ext cx="909662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600" y="41148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X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676400" y="4648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76600" y="4648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5" name="Straight Connector 24"/>
          <p:cNvCxnSpPr>
            <a:stCxn id="19" idx="2"/>
            <a:endCxn id="21" idx="0"/>
          </p:cNvCxnSpPr>
          <p:nvPr/>
        </p:nvCxnSpPr>
        <p:spPr>
          <a:xfrm rot="5400000">
            <a:off x="1739856" y="43756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7" idx="2"/>
            <a:endCxn id="22" idx="0"/>
          </p:cNvCxnSpPr>
          <p:nvPr/>
        </p:nvCxnSpPr>
        <p:spPr>
          <a:xfrm rot="5400000">
            <a:off x="3340056" y="43756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kancso 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495800"/>
            <a:ext cx="838200" cy="631924"/>
          </a:xfrm>
          <a:prstGeom prst="rect">
            <a:avLst/>
          </a:prstGeom>
        </p:spPr>
      </p:pic>
      <p:pic>
        <p:nvPicPr>
          <p:cNvPr id="34" name="Picture 33" descr="kancso 3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4495800"/>
            <a:ext cx="838200" cy="6319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90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7526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819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819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3622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362200"/>
            <a:ext cx="14027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6670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2819400"/>
            <a:ext cx="838200" cy="631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3810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3810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914400" y="32766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9" idx="0"/>
          </p:cNvCxnSpPr>
          <p:nvPr/>
        </p:nvCxnSpPr>
        <p:spPr>
          <a:xfrm>
            <a:off x="1447800" y="3276600"/>
            <a:ext cx="56459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76600" y="3810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9" name="Straight Connector 28"/>
          <p:cNvCxnSpPr>
            <a:stCxn id="10" idx="2"/>
            <a:endCxn id="27" idx="0"/>
          </p:cNvCxnSpPr>
          <p:nvPr/>
        </p:nvCxnSpPr>
        <p:spPr>
          <a:xfrm rot="5400000">
            <a:off x="3301956" y="34993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ancso 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657600"/>
            <a:ext cx="889526" cy="670620"/>
          </a:xfrm>
          <a:prstGeom prst="rect">
            <a:avLst/>
          </a:prstGeom>
        </p:spPr>
      </p:pic>
      <p:pic>
        <p:nvPicPr>
          <p:cNvPr id="32" name="Picture 31" descr="kancso 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657600"/>
            <a:ext cx="909662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600" y="41910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X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676400" y="4724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76600" y="4724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5" name="Straight Connector 24"/>
          <p:cNvCxnSpPr>
            <a:stCxn id="19" idx="2"/>
            <a:endCxn id="21" idx="0"/>
          </p:cNvCxnSpPr>
          <p:nvPr/>
        </p:nvCxnSpPr>
        <p:spPr>
          <a:xfrm rot="5400000">
            <a:off x="1739856" y="44518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7" idx="2"/>
            <a:endCxn id="22" idx="0"/>
          </p:cNvCxnSpPr>
          <p:nvPr/>
        </p:nvCxnSpPr>
        <p:spPr>
          <a:xfrm rot="5400000">
            <a:off x="3340056" y="44518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kancso 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572000"/>
            <a:ext cx="838200" cy="631924"/>
          </a:xfrm>
          <a:prstGeom prst="rect">
            <a:avLst/>
          </a:prstGeom>
        </p:spPr>
      </p:pic>
      <p:pic>
        <p:nvPicPr>
          <p:cNvPr id="34" name="Picture 33" descr="kancso 3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4572000"/>
            <a:ext cx="838200" cy="6319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76400" y="571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276600" y="5715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2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38" name="Straight Connector 37"/>
          <p:cNvCxnSpPr>
            <a:stCxn id="21" idx="2"/>
            <a:endCxn id="35" idx="0"/>
          </p:cNvCxnSpPr>
          <p:nvPr/>
        </p:nvCxnSpPr>
        <p:spPr>
          <a:xfrm rot="5400000">
            <a:off x="1701756" y="54043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2"/>
            <a:endCxn id="36" idx="0"/>
          </p:cNvCxnSpPr>
          <p:nvPr/>
        </p:nvCxnSpPr>
        <p:spPr>
          <a:xfrm rot="5400000">
            <a:off x="3301956" y="54043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kancso 0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0" y="5638800"/>
            <a:ext cx="838200" cy="631924"/>
          </a:xfrm>
          <a:prstGeom prst="rect">
            <a:avLst/>
          </a:prstGeom>
        </p:spPr>
      </p:pic>
      <p:pic>
        <p:nvPicPr>
          <p:cNvPr id="42" name="Picture 41" descr="kancso 4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8600" y="5638800"/>
            <a:ext cx="909662" cy="6858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67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5240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590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590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1336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133600"/>
            <a:ext cx="14027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4384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2590800"/>
            <a:ext cx="838200" cy="631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914400" y="30480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9" idx="0"/>
          </p:cNvCxnSpPr>
          <p:nvPr/>
        </p:nvCxnSpPr>
        <p:spPr>
          <a:xfrm>
            <a:off x="1447800" y="3048000"/>
            <a:ext cx="56459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766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9" name="Straight Connector 28"/>
          <p:cNvCxnSpPr>
            <a:stCxn id="10" idx="2"/>
            <a:endCxn id="27" idx="0"/>
          </p:cNvCxnSpPr>
          <p:nvPr/>
        </p:nvCxnSpPr>
        <p:spPr>
          <a:xfrm rot="5400000">
            <a:off x="3301956" y="3270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ancso 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429000"/>
            <a:ext cx="889526" cy="670620"/>
          </a:xfrm>
          <a:prstGeom prst="rect">
            <a:avLst/>
          </a:prstGeom>
        </p:spPr>
      </p:pic>
      <p:pic>
        <p:nvPicPr>
          <p:cNvPr id="32" name="Picture 31" descr="kancso 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429000"/>
            <a:ext cx="909662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600" y="39624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X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676400" y="449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76600" y="449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5" name="Straight Connector 24"/>
          <p:cNvCxnSpPr>
            <a:stCxn id="19" idx="2"/>
            <a:endCxn id="21" idx="0"/>
          </p:cNvCxnSpPr>
          <p:nvPr/>
        </p:nvCxnSpPr>
        <p:spPr>
          <a:xfrm rot="5400000">
            <a:off x="1739856" y="42232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7" idx="2"/>
            <a:endCxn id="22" idx="0"/>
          </p:cNvCxnSpPr>
          <p:nvPr/>
        </p:nvCxnSpPr>
        <p:spPr>
          <a:xfrm rot="5400000">
            <a:off x="3340056" y="42232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kancso 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343400"/>
            <a:ext cx="838200" cy="631924"/>
          </a:xfrm>
          <a:prstGeom prst="rect">
            <a:avLst/>
          </a:prstGeom>
        </p:spPr>
      </p:pic>
      <p:pic>
        <p:nvPicPr>
          <p:cNvPr id="34" name="Picture 33" descr="kancso 3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4343400"/>
            <a:ext cx="838200" cy="6319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76400" y="548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276600" y="548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2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38" name="Straight Connector 37"/>
          <p:cNvCxnSpPr>
            <a:stCxn id="21" idx="2"/>
            <a:endCxn id="35" idx="0"/>
          </p:cNvCxnSpPr>
          <p:nvPr/>
        </p:nvCxnSpPr>
        <p:spPr>
          <a:xfrm rot="5400000">
            <a:off x="1701756" y="5175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2"/>
            <a:endCxn id="36" idx="0"/>
          </p:cNvCxnSpPr>
          <p:nvPr/>
        </p:nvCxnSpPr>
        <p:spPr>
          <a:xfrm rot="5400000">
            <a:off x="3301956" y="5175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kancso 0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0" y="5410200"/>
            <a:ext cx="838200" cy="631924"/>
          </a:xfrm>
          <a:prstGeom prst="rect">
            <a:avLst/>
          </a:prstGeom>
        </p:spPr>
      </p:pic>
      <p:pic>
        <p:nvPicPr>
          <p:cNvPr id="42" name="Picture 41" descr="kancso 4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8600" y="5410200"/>
            <a:ext cx="909662" cy="6858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638800" y="21336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239000" y="21336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2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43" name="Picture 42" descr="kancso 0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400" y="2057400"/>
            <a:ext cx="838200" cy="631924"/>
          </a:xfrm>
          <a:prstGeom prst="rect">
            <a:avLst/>
          </a:prstGeom>
        </p:spPr>
      </p:pic>
      <p:pic>
        <p:nvPicPr>
          <p:cNvPr id="44" name="Picture 43" descr="kancso 4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2057400"/>
            <a:ext cx="909662" cy="685800"/>
          </a:xfrm>
          <a:prstGeom prst="rect">
            <a:avLst/>
          </a:prstGeom>
        </p:spPr>
      </p:pic>
      <p:cxnSp>
        <p:nvCxnSpPr>
          <p:cNvPr id="45" name="Straight Connector 44"/>
          <p:cNvCxnSpPr/>
          <p:nvPr/>
        </p:nvCxnSpPr>
        <p:spPr>
          <a:xfrm rot="5400000">
            <a:off x="5709960" y="28244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7310160" y="28244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315200" y="3124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0</a:t>
            </a:r>
            <a:r>
              <a:rPr lang="hu-HU" b="1" dirty="0" smtClean="0"/>
              <a:t>, </a:t>
            </a:r>
            <a:r>
              <a:rPr lang="en-US" b="1" dirty="0" smtClean="0"/>
              <a:t>2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638800" y="3124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4</a:t>
            </a:r>
            <a:r>
              <a:rPr lang="hu-HU" b="1" dirty="0" smtClean="0"/>
              <a:t>, </a:t>
            </a:r>
            <a:r>
              <a:rPr lang="en-U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49" name="Picture 48" descr="kancso 4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2971800"/>
            <a:ext cx="838200" cy="631924"/>
          </a:xfrm>
          <a:prstGeom prst="rect">
            <a:avLst/>
          </a:prstGeom>
        </p:spPr>
      </p:pic>
      <p:pic>
        <p:nvPicPr>
          <p:cNvPr id="50" name="Picture 49" descr="kancso 02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2971800"/>
            <a:ext cx="838200" cy="631924"/>
          </a:xfrm>
          <a:prstGeom prst="rect">
            <a:avLst/>
          </a:prstGeom>
        </p:spPr>
      </p:pic>
      <p:sp>
        <p:nvSpPr>
          <p:cNvPr id="59" name="Down Arrow 58"/>
          <p:cNvSpPr/>
          <p:nvPr/>
        </p:nvSpPr>
        <p:spPr>
          <a:xfrm>
            <a:off x="1981200" y="60960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Down Arrow 59"/>
          <p:cNvSpPr/>
          <p:nvPr/>
        </p:nvSpPr>
        <p:spPr>
          <a:xfrm>
            <a:off x="6400800" y="15240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Down Arrow 60"/>
          <p:cNvSpPr/>
          <p:nvPr/>
        </p:nvSpPr>
        <p:spPr>
          <a:xfrm>
            <a:off x="7620000" y="1524000"/>
            <a:ext cx="45719" cy="3810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Down Arrow 61"/>
          <p:cNvSpPr/>
          <p:nvPr/>
        </p:nvSpPr>
        <p:spPr>
          <a:xfrm>
            <a:off x="3657600" y="6096000"/>
            <a:ext cx="45719" cy="3810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en-US" b="1" dirty="0" smtClean="0"/>
              <a:t>Kancs</a:t>
            </a:r>
            <a:r>
              <a:rPr lang="hu-HU" b="1" dirty="0" smtClean="0"/>
              <a:t>ó feladat – szélességi keresés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67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8" name="Picture 7" descr="kancso 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524000"/>
            <a:ext cx="914400" cy="6893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590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590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1676400" y="21336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" idx="0"/>
          </p:cNvCxnSpPr>
          <p:nvPr/>
        </p:nvCxnSpPr>
        <p:spPr>
          <a:xfrm>
            <a:off x="2209800" y="2133600"/>
            <a:ext cx="140279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kancso 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438400"/>
            <a:ext cx="838200" cy="631924"/>
          </a:xfrm>
          <a:prstGeom prst="rect">
            <a:avLst/>
          </a:prstGeom>
        </p:spPr>
      </p:pic>
      <p:pic>
        <p:nvPicPr>
          <p:cNvPr id="17" name="Picture 16" descr="kancso 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2590800"/>
            <a:ext cx="838200" cy="631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914400" y="3048000"/>
            <a:ext cx="5334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9" idx="0"/>
          </p:cNvCxnSpPr>
          <p:nvPr/>
        </p:nvCxnSpPr>
        <p:spPr>
          <a:xfrm>
            <a:off x="1447800" y="3048000"/>
            <a:ext cx="56459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76600" y="3581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9" name="Straight Connector 28"/>
          <p:cNvCxnSpPr>
            <a:stCxn id="10" idx="2"/>
            <a:endCxn id="27" idx="0"/>
          </p:cNvCxnSpPr>
          <p:nvPr/>
        </p:nvCxnSpPr>
        <p:spPr>
          <a:xfrm rot="5400000">
            <a:off x="3301956" y="3270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ancso 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429000"/>
            <a:ext cx="889526" cy="670620"/>
          </a:xfrm>
          <a:prstGeom prst="rect">
            <a:avLst/>
          </a:prstGeom>
        </p:spPr>
      </p:pic>
      <p:pic>
        <p:nvPicPr>
          <p:cNvPr id="32" name="Picture 31" descr="kancso 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429000"/>
            <a:ext cx="909662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600" y="39624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X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676400" y="449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/>
              <a:t>1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76600" y="44958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3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25" name="Straight Connector 24"/>
          <p:cNvCxnSpPr>
            <a:stCxn id="19" idx="2"/>
            <a:endCxn id="21" idx="0"/>
          </p:cNvCxnSpPr>
          <p:nvPr/>
        </p:nvCxnSpPr>
        <p:spPr>
          <a:xfrm rot="5400000">
            <a:off x="1739856" y="42232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7" idx="2"/>
            <a:endCxn id="22" idx="0"/>
          </p:cNvCxnSpPr>
          <p:nvPr/>
        </p:nvCxnSpPr>
        <p:spPr>
          <a:xfrm rot="5400000">
            <a:off x="3340056" y="4223266"/>
            <a:ext cx="5450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kancso 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343400"/>
            <a:ext cx="838200" cy="631924"/>
          </a:xfrm>
          <a:prstGeom prst="rect">
            <a:avLst/>
          </a:prstGeom>
        </p:spPr>
      </p:pic>
      <p:pic>
        <p:nvPicPr>
          <p:cNvPr id="34" name="Picture 33" descr="kancso 3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4343400"/>
            <a:ext cx="838200" cy="6319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76400" y="548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276600" y="54864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2</a:t>
            </a:r>
            <a:r>
              <a:rPr lang="hu-HU" dirty="0" smtClean="0"/>
              <a:t>)</a:t>
            </a:r>
            <a:endParaRPr lang="en-US" dirty="0"/>
          </a:p>
        </p:txBody>
      </p:sp>
      <p:cxnSp>
        <p:nvCxnSpPr>
          <p:cNvPr id="38" name="Straight Connector 37"/>
          <p:cNvCxnSpPr>
            <a:stCxn id="21" idx="2"/>
            <a:endCxn id="35" idx="0"/>
          </p:cNvCxnSpPr>
          <p:nvPr/>
        </p:nvCxnSpPr>
        <p:spPr>
          <a:xfrm rot="5400000">
            <a:off x="1701756" y="5175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2"/>
            <a:endCxn id="36" idx="0"/>
          </p:cNvCxnSpPr>
          <p:nvPr/>
        </p:nvCxnSpPr>
        <p:spPr>
          <a:xfrm rot="5400000">
            <a:off x="3301956" y="5175766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kancso 0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0" y="5410200"/>
            <a:ext cx="838200" cy="631924"/>
          </a:xfrm>
          <a:prstGeom prst="rect">
            <a:avLst/>
          </a:prstGeom>
        </p:spPr>
      </p:pic>
      <p:pic>
        <p:nvPicPr>
          <p:cNvPr id="42" name="Picture 41" descr="kancso 4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8600" y="5410200"/>
            <a:ext cx="909662" cy="6858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638800" y="21336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0</a:t>
            </a:r>
            <a:r>
              <a:rPr lang="hu-HU" b="1" dirty="0" smtClean="0"/>
              <a:t>, </a:t>
            </a:r>
            <a:r>
              <a:rPr lang="sr-Latn-C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239000" y="21336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sr-Latn-CS" b="1" dirty="0" smtClean="0"/>
              <a:t>4</a:t>
            </a:r>
            <a:r>
              <a:rPr lang="hu-HU" b="1" dirty="0" smtClean="0"/>
              <a:t>, 2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43" name="Picture 42" descr="kancso 0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400" y="2057400"/>
            <a:ext cx="838200" cy="631924"/>
          </a:xfrm>
          <a:prstGeom prst="rect">
            <a:avLst/>
          </a:prstGeom>
        </p:spPr>
      </p:pic>
      <p:pic>
        <p:nvPicPr>
          <p:cNvPr id="44" name="Picture 43" descr="kancso 42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2057400"/>
            <a:ext cx="909662" cy="685800"/>
          </a:xfrm>
          <a:prstGeom prst="rect">
            <a:avLst/>
          </a:prstGeom>
        </p:spPr>
      </p:pic>
      <p:cxnSp>
        <p:nvCxnSpPr>
          <p:cNvPr id="45" name="Straight Connector 44"/>
          <p:cNvCxnSpPr/>
          <p:nvPr/>
        </p:nvCxnSpPr>
        <p:spPr>
          <a:xfrm rot="5400000">
            <a:off x="5709960" y="28244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7310160" y="28244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315200" y="3124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0</a:t>
            </a:r>
            <a:r>
              <a:rPr lang="hu-HU" b="1" dirty="0" smtClean="0"/>
              <a:t>, </a:t>
            </a:r>
            <a:r>
              <a:rPr lang="en-US" b="1" dirty="0" smtClean="0"/>
              <a:t>2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638800" y="3124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4</a:t>
            </a:r>
            <a:r>
              <a:rPr lang="hu-HU" b="1" dirty="0" smtClean="0"/>
              <a:t>, </a:t>
            </a:r>
            <a:r>
              <a:rPr lang="en-US" b="1" dirty="0" smtClean="0"/>
              <a:t>1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49" name="Picture 48" descr="kancso 4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2971800"/>
            <a:ext cx="838200" cy="631924"/>
          </a:xfrm>
          <a:prstGeom prst="rect">
            <a:avLst/>
          </a:prstGeom>
        </p:spPr>
      </p:pic>
      <p:pic>
        <p:nvPicPr>
          <p:cNvPr id="50" name="Picture 49" descr="kancso 02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2971800"/>
            <a:ext cx="838200" cy="631924"/>
          </a:xfrm>
          <a:prstGeom prst="rect">
            <a:avLst/>
          </a:prstGeom>
        </p:spPr>
      </p:pic>
      <p:cxnSp>
        <p:nvCxnSpPr>
          <p:cNvPr id="51" name="Straight Connector 50"/>
          <p:cNvCxnSpPr/>
          <p:nvPr/>
        </p:nvCxnSpPr>
        <p:spPr>
          <a:xfrm rot="5400000">
            <a:off x="5709960" y="38912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310160" y="3891240"/>
            <a:ext cx="62126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638800" y="4267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2</a:t>
            </a:r>
            <a:r>
              <a:rPr lang="hu-HU" b="1" dirty="0" smtClean="0"/>
              <a:t>, </a:t>
            </a:r>
            <a:r>
              <a:rPr lang="sr-Latn-CS" b="1" dirty="0" smtClean="0"/>
              <a:t>3</a:t>
            </a:r>
            <a:r>
              <a:rPr lang="hu-HU" dirty="0" smtClean="0"/>
              <a:t>)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315200" y="4267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(</a:t>
            </a:r>
            <a:r>
              <a:rPr lang="en-US" b="1" dirty="0" smtClean="0"/>
              <a:t>2</a:t>
            </a:r>
            <a:r>
              <a:rPr lang="hu-HU" b="1" dirty="0" smtClean="0"/>
              <a:t>, </a:t>
            </a:r>
            <a:r>
              <a:rPr lang="sr-Latn-CS" b="1" dirty="0" smtClean="0"/>
              <a:t>0</a:t>
            </a:r>
            <a:r>
              <a:rPr lang="hu-HU" dirty="0" smtClean="0"/>
              <a:t>)</a:t>
            </a:r>
            <a:endParaRPr lang="en-US" dirty="0"/>
          </a:p>
        </p:txBody>
      </p:sp>
      <p:pic>
        <p:nvPicPr>
          <p:cNvPr id="55" name="Picture 54" descr="kancso 23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4114800"/>
            <a:ext cx="922297" cy="695325"/>
          </a:xfrm>
          <a:prstGeom prst="rect">
            <a:avLst/>
          </a:prstGeom>
        </p:spPr>
      </p:pic>
      <p:pic>
        <p:nvPicPr>
          <p:cNvPr id="56" name="Picture 55" descr="kancso 20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114800"/>
            <a:ext cx="909662" cy="685800"/>
          </a:xfrm>
          <a:prstGeom prst="rect">
            <a:avLst/>
          </a:prstGeom>
        </p:spPr>
      </p:pic>
      <p:sp>
        <p:nvSpPr>
          <p:cNvPr id="59" name="Down Arrow 58"/>
          <p:cNvSpPr/>
          <p:nvPr/>
        </p:nvSpPr>
        <p:spPr>
          <a:xfrm>
            <a:off x="1981200" y="60960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Down Arrow 59"/>
          <p:cNvSpPr/>
          <p:nvPr/>
        </p:nvSpPr>
        <p:spPr>
          <a:xfrm>
            <a:off x="6400800" y="15240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Down Arrow 60"/>
          <p:cNvSpPr/>
          <p:nvPr/>
        </p:nvSpPr>
        <p:spPr>
          <a:xfrm>
            <a:off x="7620000" y="1524000"/>
            <a:ext cx="45719" cy="3810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Down Arrow 61"/>
          <p:cNvSpPr/>
          <p:nvPr/>
        </p:nvSpPr>
        <p:spPr>
          <a:xfrm>
            <a:off x="3657600" y="6096000"/>
            <a:ext cx="45719" cy="3810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019800" y="5410200"/>
            <a:ext cx="119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Megold</a:t>
            </a:r>
            <a:r>
              <a:rPr lang="hu-HU" b="1" dirty="0" smtClean="0"/>
              <a:t>ás!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7543800" y="5410200"/>
            <a:ext cx="119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Megold</a:t>
            </a:r>
            <a:r>
              <a:rPr lang="hu-HU" b="1" dirty="0" smtClean="0"/>
              <a:t>ás!</a:t>
            </a:r>
            <a:endParaRPr lang="en-US" b="1" dirty="0"/>
          </a:p>
        </p:txBody>
      </p:sp>
      <p:sp>
        <p:nvSpPr>
          <p:cNvPr id="66" name="Down Arrow 65"/>
          <p:cNvSpPr/>
          <p:nvPr/>
        </p:nvSpPr>
        <p:spPr>
          <a:xfrm>
            <a:off x="6400800" y="49530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Down Arrow 66"/>
          <p:cNvSpPr/>
          <p:nvPr/>
        </p:nvSpPr>
        <p:spPr>
          <a:xfrm>
            <a:off x="8001000" y="49530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521</Words>
  <Application>Microsoft Office PowerPoint</Application>
  <PresentationFormat>On-screen Show (4:3)</PresentationFormat>
  <Paragraphs>99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Kancsó feladat</vt:lpstr>
      <vt:lpstr>Kancsó feladat</vt:lpstr>
      <vt:lpstr>Kancsó feladat</vt:lpstr>
      <vt:lpstr>Kancsó feladat</vt:lpstr>
      <vt:lpstr>Kancsó feladat – szélességi keresés</vt:lpstr>
      <vt:lpstr>Kancsó feladat – szélességi keresés</vt:lpstr>
      <vt:lpstr>Kancsó feladat – szélességi keresés</vt:lpstr>
      <vt:lpstr>Kancsó feladat – szélességi keresés</vt:lpstr>
      <vt:lpstr>Kancsó feladat – szélességi keresés</vt:lpstr>
      <vt:lpstr>Kancsó feladat – szélességi keresés</vt:lpstr>
      <vt:lpstr>Kancsó feladat – szélességi keresés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Kancsó feladat</dc:title>
  <dc:creator>MikiJob</dc:creator>
  <cp:lastModifiedBy>MikiJob</cp:lastModifiedBy>
  <cp:revision>24</cp:revision>
  <dcterms:created xsi:type="dcterms:W3CDTF">2017-09-18T17:45:16Z</dcterms:created>
  <dcterms:modified xsi:type="dcterms:W3CDTF">2015-11-23T18:51:26Z</dcterms:modified>
</cp:coreProperties>
</file>