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17DB5-75DF-45C3-BBD8-5634826E1C6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DE9C0-CB49-40FF-A8DF-1B760454E13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93975"/>
          </a:xfrm>
        </p:spPr>
        <p:txBody>
          <a:bodyPr>
            <a:noAutofit/>
          </a:bodyPr>
          <a:lstStyle/>
          <a:p>
            <a:r>
              <a:rPr lang="en-US" sz="7200" b="1" dirty="0" smtClean="0"/>
              <a:t>Inform</a:t>
            </a:r>
            <a:r>
              <a:rPr lang="hu-HU" sz="7200" b="1" dirty="0" smtClean="0"/>
              <a:t>álatlan keresés II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Informálatlan keresés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Kancsó feladat</a:t>
            </a:r>
          </a:p>
          <a:p>
            <a:r>
              <a:rPr lang="hu-HU" dirty="0" smtClean="0"/>
              <a:t>Keresés listákkal</a:t>
            </a:r>
          </a:p>
          <a:p>
            <a:r>
              <a:rPr lang="hu-HU" dirty="0" smtClean="0"/>
              <a:t>Folyóátkelő játékok</a:t>
            </a:r>
          </a:p>
          <a:p>
            <a:r>
              <a:rPr lang="hu-HU" dirty="0" smtClean="0"/>
              <a:t>Békás logikai játék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6596390"/>
            <a:ext cx="419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100" b="1" dirty="0" smtClean="0"/>
              <a:t>KMOOC – Mesterséges Intelligencia</a:t>
            </a:r>
            <a:r>
              <a:rPr lang="en-US" sz="1100" b="1" dirty="0" smtClean="0"/>
              <a:t>, Inform</a:t>
            </a:r>
            <a:r>
              <a:rPr lang="hu-HU" sz="1100" b="1" dirty="0" smtClean="0"/>
              <a:t>álatlan keresés II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</Words>
  <Application>Microsoft Office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Informálatlan keresés II</vt:lpstr>
      <vt:lpstr>Informálatlan keresés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Informálatlan keresés II</dc:title>
  <dc:creator>MikiJob</dc:creator>
  <cp:lastModifiedBy>MikiJob</cp:lastModifiedBy>
  <cp:revision>5</cp:revision>
  <dcterms:created xsi:type="dcterms:W3CDTF">2015-11-23T19:08:43Z</dcterms:created>
  <dcterms:modified xsi:type="dcterms:W3CDTF">2015-11-23T19:12:25Z</dcterms:modified>
</cp:coreProperties>
</file>