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"/>
  </p:notesMasterIdLst>
  <p:sldIdLst>
    <p:sldId id="292" r:id="rId2"/>
    <p:sldId id="256" r:id="rId3"/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432" autoAdjust="0"/>
    <p:restoredTop sz="94660"/>
  </p:normalViewPr>
  <p:slideViewPr>
    <p:cSldViewPr>
      <p:cViewPr varScale="1">
        <p:scale>
          <a:sx n="79" d="100"/>
          <a:sy n="79" d="100"/>
        </p:scale>
        <p:origin x="-102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4A826D0-3428-401D-8307-F7FA3CCE46FA}" type="datetimeFigureOut">
              <a:rPr lang="en-US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A167DF0-796A-4BCA-A200-A3DA886D7F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2E1C74-3775-4734-8A1A-6AB1BF5DD5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6869CA-141B-449A-ACD8-E62E54DA419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47B970-F4D1-4A3C-A2FE-0216757084C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9DE994-D229-46C6-B804-BECC44E19908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4D38C3-C448-4C79-ACDB-D8B7F969043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E710CD-2CB5-4C01-A023-8E4502C81699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AED7B-F0DF-460B-8678-60CBC61A1A8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8D73C8-18F2-4238-B2F0-9EAA0FBCC40E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58C559-428C-4FE4-BF3A-756542D8FF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0B14BF-EDFD-4780-8581-D4690B0E26D6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57E055-337F-4C1D-8BBA-672C12AEF0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A39945-0BE1-4146-BF72-0663B41368E5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0AC317-D9C9-402E-BBA3-66CB07DF407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4A768F-DAC4-4F80-8D10-05F271B8B019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6E7342-016F-4B63-9714-6C9EAD7217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CFFB74-AFF0-4B95-A988-68CB82B5DD64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F6E82-8419-4336-8275-98DBF28E181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C741E4-E0D4-4985-BC9A-83F30C8FCE88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8FF1F-7BC6-48C6-B7FF-8BE7B2C4F07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A80270-44B3-485B-A9A5-10605EC5E2ED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BD268-2CC2-4808-A37E-ED1C5E6A6D6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C20DBF-9895-4881-843A-8609351F2693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7AD6A0-C66E-4BA4-8EC7-FC6EFB03FD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549E61-EC65-4744-AF66-9A57B05A2880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58EC9F-81FC-49C5-B364-D3825FD8D83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AA6AEC0-E35C-4C77-B325-71A363DC8AB6}" type="datetimeFigureOut">
              <a:rPr lang="en-US" smtClean="0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96614B2-F548-4956-B0E7-8A90BD8395B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822575"/>
          </a:xfrm>
        </p:spPr>
        <p:txBody>
          <a:bodyPr>
            <a:normAutofit/>
          </a:bodyPr>
          <a:lstStyle/>
          <a:p>
            <a:r>
              <a:rPr lang="hu-HU" sz="6600" b="1" dirty="0" smtClean="0"/>
              <a:t>INFORMÁLATLAN KERESÉS  I</a:t>
            </a:r>
            <a:endParaRPr lang="en-US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1470025"/>
          </a:xfrm>
        </p:spPr>
        <p:txBody>
          <a:bodyPr/>
          <a:lstStyle/>
          <a:p>
            <a:pPr eaLnBrk="1" hangingPunct="1"/>
            <a:r>
              <a:rPr lang="en-US" sz="4800" b="1" dirty="0" smtClean="0"/>
              <a:t>Keres</a:t>
            </a:r>
            <a:r>
              <a:rPr lang="hu-HU" sz="4800" b="1" dirty="0" smtClean="0"/>
              <a:t>őalgoritmusok</a:t>
            </a:r>
            <a:endParaRPr lang="en-US" sz="4800" b="1" dirty="0" smtClean="0"/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1371600" y="1524000"/>
            <a:ext cx="6400800" cy="762000"/>
          </a:xfrm>
        </p:spPr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Definiciók, alapfogalmak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  <p:sp>
        <p:nvSpPr>
          <p:cNvPr id="4100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  <p:grpSp>
        <p:nvGrpSpPr>
          <p:cNvPr id="4101" name="Csoportba foglalás 13"/>
          <p:cNvGrpSpPr>
            <a:grpSpLocks/>
          </p:cNvGrpSpPr>
          <p:nvPr/>
        </p:nvGrpSpPr>
        <p:grpSpPr bwMode="auto">
          <a:xfrm>
            <a:off x="457200" y="4038600"/>
            <a:ext cx="8229600" cy="1066800"/>
            <a:chOff x="457200" y="5181600"/>
            <a:chExt cx="8229600" cy="1066800"/>
          </a:xfrm>
        </p:grpSpPr>
        <p:sp>
          <p:nvSpPr>
            <p:cNvPr id="6" name="Téglalap 3"/>
            <p:cNvSpPr/>
            <p:nvPr/>
          </p:nvSpPr>
          <p:spPr>
            <a:xfrm>
              <a:off x="457200" y="5257800"/>
              <a:ext cx="2286000" cy="838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7" name="Téglalap 4"/>
            <p:cNvSpPr/>
            <p:nvPr/>
          </p:nvSpPr>
          <p:spPr>
            <a:xfrm>
              <a:off x="3429000" y="5181600"/>
              <a:ext cx="2362200" cy="10668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104" name="Szövegdoboz 6"/>
            <p:cNvSpPr txBox="1">
              <a:spLocks noChangeArrowheads="1"/>
            </p:cNvSpPr>
            <p:nvPr/>
          </p:nvSpPr>
          <p:spPr bwMode="auto">
            <a:xfrm>
              <a:off x="685800" y="5486400"/>
              <a:ext cx="1905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hu-HU" sz="2400" b="1" dirty="0" smtClean="0">
                  <a:latin typeface="Calibri" pitchFamily="34" charset="0"/>
                </a:rPr>
                <a:t>Probléma</a:t>
              </a:r>
              <a:endParaRPr lang="en-US" sz="2400" b="1" dirty="0">
                <a:latin typeface="Calibri" pitchFamily="34" charset="0"/>
              </a:endParaRPr>
            </a:p>
          </p:txBody>
        </p:sp>
        <p:sp>
          <p:nvSpPr>
            <p:cNvPr id="4105" name="Szövegdoboz 7"/>
            <p:cNvSpPr txBox="1">
              <a:spLocks noChangeArrowheads="1"/>
            </p:cNvSpPr>
            <p:nvPr/>
          </p:nvSpPr>
          <p:spPr bwMode="auto">
            <a:xfrm>
              <a:off x="3733800" y="5257800"/>
              <a:ext cx="19050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hu-HU" sz="2400" b="1" dirty="0">
                  <a:latin typeface="Calibri" pitchFamily="34" charset="0"/>
                </a:rPr>
                <a:t>Keresési algoritmus</a:t>
              </a:r>
              <a:endParaRPr lang="en-US" sz="2400" b="1" dirty="0">
                <a:latin typeface="Calibri" pitchFamily="34" charset="0"/>
              </a:endParaRPr>
            </a:p>
          </p:txBody>
        </p:sp>
        <p:sp>
          <p:nvSpPr>
            <p:cNvPr id="10" name="Téglalap 8"/>
            <p:cNvSpPr/>
            <p:nvPr/>
          </p:nvSpPr>
          <p:spPr>
            <a:xfrm>
              <a:off x="6400800" y="5257800"/>
              <a:ext cx="2286000" cy="838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107" name="Szövegdoboz 9"/>
            <p:cNvSpPr txBox="1">
              <a:spLocks noChangeArrowheads="1"/>
            </p:cNvSpPr>
            <p:nvPr/>
          </p:nvSpPr>
          <p:spPr bwMode="auto">
            <a:xfrm>
              <a:off x="6553200" y="5486400"/>
              <a:ext cx="18288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hu-HU" sz="2400" b="1" dirty="0" smtClean="0">
                  <a:latin typeface="Calibri" pitchFamily="34" charset="0"/>
                </a:rPr>
                <a:t>Megoldás</a:t>
              </a:r>
              <a:endParaRPr lang="en-US" sz="2400" b="1" dirty="0">
                <a:latin typeface="Calibri" pitchFamily="34" charset="0"/>
              </a:endParaRPr>
            </a:p>
          </p:txBody>
        </p:sp>
        <p:cxnSp>
          <p:nvCxnSpPr>
            <p:cNvPr id="12" name="Egyenes összekötő nyíllal 11"/>
            <p:cNvCxnSpPr/>
            <p:nvPr/>
          </p:nvCxnSpPr>
          <p:spPr>
            <a:xfrm>
              <a:off x="2819400" y="57150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Egyenes összekötő nyíllal 12"/>
            <p:cNvCxnSpPr/>
            <p:nvPr/>
          </p:nvCxnSpPr>
          <p:spPr>
            <a:xfrm>
              <a:off x="5867400" y="57150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1470025"/>
          </a:xfrm>
        </p:spPr>
        <p:txBody>
          <a:bodyPr/>
          <a:lstStyle/>
          <a:p>
            <a:pPr eaLnBrk="1" hangingPunct="1"/>
            <a:r>
              <a:rPr lang="en-US" sz="4800" b="1" dirty="0" smtClean="0"/>
              <a:t>Keres</a:t>
            </a:r>
            <a:r>
              <a:rPr lang="hu-HU" sz="4800" b="1" dirty="0" smtClean="0"/>
              <a:t>őalgoritmusok</a:t>
            </a:r>
            <a:endParaRPr lang="en-US" sz="4800" b="1" dirty="0" smtClean="0"/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1371600" y="1524000"/>
            <a:ext cx="6400800" cy="838200"/>
          </a:xfrm>
        </p:spPr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Definiciók, alapfogalmak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  <p:sp>
        <p:nvSpPr>
          <p:cNvPr id="5125" name="TextBox 13"/>
          <p:cNvSpPr txBox="1">
            <a:spLocks noChangeArrowheads="1"/>
          </p:cNvSpPr>
          <p:nvPr/>
        </p:nvSpPr>
        <p:spPr bwMode="auto">
          <a:xfrm>
            <a:off x="304800" y="2590800"/>
            <a:ext cx="88392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2400" b="1" dirty="0">
                <a:latin typeface="Calibri" pitchFamily="34" charset="0"/>
              </a:rPr>
              <a:t>A keresőprobléma megragadásához szükséges komponensek:</a:t>
            </a:r>
          </a:p>
          <a:p>
            <a:endParaRPr lang="hu-HU" sz="2400" b="1" dirty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hu-HU" sz="2400" b="1" dirty="0">
                <a:latin typeface="Calibri" pitchFamily="34" charset="0"/>
              </a:rPr>
              <a:t> Kiinduló állapot</a:t>
            </a:r>
          </a:p>
          <a:p>
            <a:pPr>
              <a:buFont typeface="Arial" charset="0"/>
              <a:buChar char="•"/>
            </a:pPr>
            <a:r>
              <a:rPr lang="hu-HU" sz="2400" b="1" dirty="0">
                <a:latin typeface="Calibri" pitchFamily="34" charset="0"/>
              </a:rPr>
              <a:t> Az ágens rendelkezésére állo </a:t>
            </a:r>
            <a:r>
              <a:rPr lang="hu-HU" sz="2400" b="1" dirty="0" smtClean="0">
                <a:latin typeface="Calibri" pitchFamily="34" charset="0"/>
              </a:rPr>
              <a:t>cselekvések</a:t>
            </a:r>
            <a:endParaRPr lang="hu-HU" sz="2400" b="1" dirty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hu-HU" sz="2400" b="1" dirty="0">
                <a:latin typeface="Calibri" pitchFamily="34" charset="0"/>
              </a:rPr>
              <a:t> Célteszt, amely meghatározza hogy egy adott állapot célállapot-e?</a:t>
            </a:r>
          </a:p>
          <a:p>
            <a:pPr>
              <a:buFont typeface="Arial" charset="0"/>
              <a:buChar char="•"/>
            </a:pPr>
            <a:r>
              <a:rPr lang="hu-HU" sz="2400" b="1" dirty="0">
                <a:latin typeface="Calibri" pitchFamily="34" charset="0"/>
              </a:rPr>
              <a:t> Útköltség, amely minden úthoz egy költséget </a:t>
            </a:r>
            <a:r>
              <a:rPr lang="hu-HU" sz="2400" b="1" dirty="0" smtClean="0">
                <a:latin typeface="Calibri" pitchFamily="34" charset="0"/>
              </a:rPr>
              <a:t>rendel</a:t>
            </a:r>
            <a:endParaRPr lang="en-US" sz="2400" b="1" dirty="0">
              <a:latin typeface="Calibri" pitchFamily="34" charset="0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1470025"/>
          </a:xfrm>
        </p:spPr>
        <p:txBody>
          <a:bodyPr/>
          <a:lstStyle/>
          <a:p>
            <a:pPr eaLnBrk="1" hangingPunct="1"/>
            <a:r>
              <a:rPr lang="en-US" sz="4800" b="1" dirty="0" smtClean="0"/>
              <a:t>Keres</a:t>
            </a:r>
            <a:r>
              <a:rPr lang="hu-HU" sz="4800" b="1" smtClean="0"/>
              <a:t>őalgoritmusok</a:t>
            </a:r>
            <a:endParaRPr lang="en-US" sz="4800" b="1" dirty="0" smtClean="0"/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1295400" y="1524000"/>
            <a:ext cx="6400800" cy="838200"/>
          </a:xfrm>
        </p:spPr>
        <p:txBody>
          <a:bodyPr/>
          <a:lstStyle/>
          <a:p>
            <a:pPr eaLnBrk="1" hangingPunct="1"/>
            <a:r>
              <a:rPr lang="hu-HU" sz="4000" b="1" dirty="0" smtClean="0">
                <a:solidFill>
                  <a:schemeClr val="tx1"/>
                </a:solidFill>
              </a:rPr>
              <a:t>Definiciók, alapfogalmak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  <p:sp>
        <p:nvSpPr>
          <p:cNvPr id="6149" name="TextBox 13"/>
          <p:cNvSpPr txBox="1">
            <a:spLocks noChangeArrowheads="1"/>
          </p:cNvSpPr>
          <p:nvPr/>
        </p:nvSpPr>
        <p:spPr bwMode="auto">
          <a:xfrm>
            <a:off x="304800" y="2590800"/>
            <a:ext cx="8382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Calibri" pitchFamily="34" charset="0"/>
              </a:rPr>
              <a:t>Megold</a:t>
            </a:r>
            <a:r>
              <a:rPr lang="hu-HU" sz="2400" b="1" dirty="0">
                <a:latin typeface="Calibri" pitchFamily="34" charset="0"/>
              </a:rPr>
              <a:t>ás: a kiinduló állapotból a célállapotba vezető út.</a:t>
            </a:r>
          </a:p>
          <a:p>
            <a:endParaRPr lang="hu-HU" sz="2400" b="1" dirty="0">
              <a:latin typeface="Calibri" pitchFamily="34" charset="0"/>
            </a:endParaRPr>
          </a:p>
          <a:p>
            <a:pPr algn="just"/>
            <a:r>
              <a:rPr lang="hu-HU" sz="2400" b="1" dirty="0">
                <a:latin typeface="Calibri" pitchFamily="34" charset="0"/>
              </a:rPr>
              <a:t>A megoldás minőségét az útköltségfüggvény méri, és egy </a:t>
            </a:r>
            <a:r>
              <a:rPr lang="hu-HU" sz="2400" b="1" i="1" dirty="0">
                <a:latin typeface="Calibri" pitchFamily="34" charset="0"/>
              </a:rPr>
              <a:t>optimális megoldásnak </a:t>
            </a:r>
            <a:r>
              <a:rPr lang="hu-HU" sz="2400" b="1" dirty="0">
                <a:latin typeface="Calibri" pitchFamily="34" charset="0"/>
              </a:rPr>
              <a:t>a megoldások közt a legkisebb lesz az útköltsége.</a:t>
            </a:r>
            <a:endParaRPr lang="en-US" sz="2400" b="1" dirty="0">
              <a:latin typeface="Calibri" pitchFamily="34" charset="0"/>
            </a:endParaRPr>
          </a:p>
          <a:p>
            <a:endParaRPr lang="en-US" sz="2400" b="1" dirty="0">
              <a:latin typeface="Calibri" pitchFamily="34" charset="0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2209800" y="6550223"/>
            <a:ext cx="461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400" b="1" dirty="0">
                <a:latin typeface="Calibri" pitchFamily="34" charset="0"/>
              </a:rPr>
              <a:t>KMOOC </a:t>
            </a:r>
            <a:r>
              <a:rPr lang="hu-HU" sz="1400" b="1" dirty="0" smtClean="0">
                <a:latin typeface="Calibri" pitchFamily="34" charset="0"/>
              </a:rPr>
              <a:t>– Mesterséges Intelligencia, Informálatlan keresés I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5256</TotalTime>
  <Words>115</Words>
  <Application>Microsoft Office PowerPoint</Application>
  <PresentationFormat>On-screen Show (4:3)</PresentationFormat>
  <Paragraphs>25</Paragraphs>
  <Slides>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INFORMÁLATLAN KERESÉS  I</vt:lpstr>
      <vt:lpstr>Keresőalgoritmusok</vt:lpstr>
      <vt:lpstr>Keresőalgoritmusok</vt:lpstr>
      <vt:lpstr>Keresőalgoritmusok</vt:lpstr>
    </vt:vector>
  </TitlesOfParts>
  <Company>VTS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Keresőalgoritmusok</dc:title>
  <dc:creator>MikiJob</dc:creator>
  <cp:lastModifiedBy>Miklos</cp:lastModifiedBy>
  <cp:revision>82</cp:revision>
  <dcterms:created xsi:type="dcterms:W3CDTF">2017-09-18T19:29:15Z</dcterms:created>
  <dcterms:modified xsi:type="dcterms:W3CDTF">2017-11-23T11:59:06Z</dcterms:modified>
</cp:coreProperties>
</file>