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7" r:id="rId2"/>
    <p:sldId id="268" r:id="rId3"/>
    <p:sldId id="269" r:id="rId4"/>
    <p:sldId id="270" r:id="rId5"/>
    <p:sldId id="271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2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D42D1-20D2-4530-B1B4-D2A69113A33A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6C6DD-E62C-418A-9400-0E9A47F9E8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D42D1-20D2-4530-B1B4-D2A69113A33A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6C6DD-E62C-418A-9400-0E9A47F9E8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D42D1-20D2-4530-B1B4-D2A69113A33A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6C6DD-E62C-418A-9400-0E9A47F9E8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D42D1-20D2-4530-B1B4-D2A69113A33A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6C6DD-E62C-418A-9400-0E9A47F9E8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D42D1-20D2-4530-B1B4-D2A69113A33A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6C6DD-E62C-418A-9400-0E9A47F9E8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D42D1-20D2-4530-B1B4-D2A69113A33A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6C6DD-E62C-418A-9400-0E9A47F9E8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D42D1-20D2-4530-B1B4-D2A69113A33A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6C6DD-E62C-418A-9400-0E9A47F9E8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D42D1-20D2-4530-B1B4-D2A69113A33A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6C6DD-E62C-418A-9400-0E9A47F9E8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D42D1-20D2-4530-B1B4-D2A69113A33A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6C6DD-E62C-418A-9400-0E9A47F9E8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D42D1-20D2-4530-B1B4-D2A69113A33A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6C6DD-E62C-418A-9400-0E9A47F9E8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D42D1-20D2-4530-B1B4-D2A69113A33A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6C6DD-E62C-418A-9400-0E9A47F9E8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7D42D1-20D2-4530-B1B4-D2A69113A33A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6C6DD-E62C-418A-9400-0E9A47F9E8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 – nyelvfeldolgozás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Automatikus beszédfelismerés (ASR)</a:t>
            </a:r>
          </a:p>
          <a:p>
            <a:endParaRPr lang="hu-HU" dirty="0" smtClean="0"/>
          </a:p>
          <a:p>
            <a:r>
              <a:rPr lang="hu-HU" dirty="0" smtClean="0"/>
              <a:t>Szöveg beszéddé alakítása (TTX)</a:t>
            </a:r>
          </a:p>
          <a:p>
            <a:endParaRPr lang="hu-HU" dirty="0" smtClean="0"/>
          </a:p>
          <a:p>
            <a:r>
              <a:rPr lang="hu-HU" dirty="0" smtClean="0"/>
              <a:t>Dialógus rendszerek – az előző kettő ötvözete</a:t>
            </a:r>
          </a:p>
          <a:p>
            <a:endParaRPr lang="hu-HU" dirty="0" smtClean="0"/>
          </a:p>
          <a:p>
            <a:r>
              <a:rPr lang="hu-HU" dirty="0" smtClean="0"/>
              <a:t>Gépi fordítás</a:t>
            </a:r>
          </a:p>
          <a:p>
            <a:endParaRPr lang="en-US" dirty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743200" y="6550223"/>
            <a:ext cx="359047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</a:t>
            </a:r>
            <a:r>
              <a:rPr lang="en-US" sz="1400" b="1" dirty="0" smtClean="0">
                <a:latin typeface="Calibri" pitchFamily="34" charset="0"/>
              </a:rPr>
              <a:t>Bevezet</a:t>
            </a:r>
            <a:r>
              <a:rPr lang="hu-HU" sz="1400" b="1" dirty="0" smtClean="0">
                <a:latin typeface="Calibri" pitchFamily="34" charset="0"/>
              </a:rPr>
              <a:t>ő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 – gépi látás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Objektumok felismerése</a:t>
            </a:r>
          </a:p>
          <a:p>
            <a:endParaRPr lang="hu-HU" dirty="0" smtClean="0"/>
          </a:p>
          <a:p>
            <a:r>
              <a:rPr lang="hu-HU" dirty="0" smtClean="0"/>
              <a:t>Arcfelismerés</a:t>
            </a:r>
          </a:p>
          <a:p>
            <a:endParaRPr lang="hu-HU" dirty="0" smtClean="0"/>
          </a:p>
          <a:p>
            <a:r>
              <a:rPr lang="hu-HU" dirty="0" smtClean="0"/>
              <a:t>A látótér objektumokra való bontása</a:t>
            </a:r>
          </a:p>
          <a:p>
            <a:endParaRPr lang="hu-HU" dirty="0" smtClean="0"/>
          </a:p>
          <a:p>
            <a:r>
              <a:rPr lang="hu-HU" dirty="0" smtClean="0"/>
              <a:t>Objektumok értelmezése, osztályozása</a:t>
            </a:r>
            <a:endParaRPr lang="en-US" dirty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743200" y="6550223"/>
            <a:ext cx="359047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</a:t>
            </a:r>
            <a:r>
              <a:rPr lang="en-US" sz="1400" b="1" dirty="0" smtClean="0">
                <a:latin typeface="Calibri" pitchFamily="34" charset="0"/>
              </a:rPr>
              <a:t>Bevezet</a:t>
            </a:r>
            <a:r>
              <a:rPr lang="hu-HU" sz="1400" b="1" dirty="0" smtClean="0">
                <a:latin typeface="Calibri" pitchFamily="34" charset="0"/>
              </a:rPr>
              <a:t>ő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 – robotika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Nem a mozgással, hanem a robotok viselkedésével és döntéshozatalával fogunk foglalkozni</a:t>
            </a:r>
          </a:p>
          <a:p>
            <a:endParaRPr lang="hu-HU" dirty="0" smtClean="0"/>
          </a:p>
          <a:p>
            <a:r>
              <a:rPr lang="hu-HU" dirty="0" smtClean="0"/>
              <a:t>Önműködő autó</a:t>
            </a:r>
          </a:p>
          <a:p>
            <a:endParaRPr lang="hu-HU" dirty="0" smtClean="0"/>
          </a:p>
          <a:p>
            <a:r>
              <a:rPr lang="hu-HU" dirty="0" smtClean="0"/>
              <a:t>Robotfoci</a:t>
            </a:r>
            <a:endParaRPr lang="en-US" dirty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743200" y="6550223"/>
            <a:ext cx="359047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</a:t>
            </a:r>
            <a:r>
              <a:rPr lang="en-US" sz="1400" b="1" dirty="0" smtClean="0">
                <a:latin typeface="Calibri" pitchFamily="34" charset="0"/>
              </a:rPr>
              <a:t>Bevezet</a:t>
            </a:r>
            <a:r>
              <a:rPr lang="hu-HU" sz="1400" b="1" dirty="0" smtClean="0">
                <a:latin typeface="Calibri" pitchFamily="34" charset="0"/>
              </a:rPr>
              <a:t>ő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 – játékok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Napjainkban az absztrakt logikai játékok többségét a gépek jobban játsszák mint az emberek.</a:t>
            </a:r>
          </a:p>
          <a:p>
            <a:endParaRPr lang="hu-HU" dirty="0" smtClean="0"/>
          </a:p>
          <a:p>
            <a:r>
              <a:rPr lang="hu-HU" dirty="0" smtClean="0"/>
              <a:t>1997 – IBM Deep Blue</a:t>
            </a:r>
          </a:p>
          <a:p>
            <a:endParaRPr lang="hu-HU" dirty="0" smtClean="0"/>
          </a:p>
          <a:p>
            <a:r>
              <a:rPr lang="hu-HU" dirty="0" smtClean="0"/>
              <a:t>Go</a:t>
            </a:r>
            <a:endParaRPr lang="en-US" dirty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743200" y="6550223"/>
            <a:ext cx="359047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</a:t>
            </a:r>
            <a:r>
              <a:rPr lang="en-US" sz="1400" b="1" dirty="0" smtClean="0">
                <a:latin typeface="Calibri" pitchFamily="34" charset="0"/>
              </a:rPr>
              <a:t>Bevezet</a:t>
            </a:r>
            <a:r>
              <a:rPr lang="hu-HU" sz="1400" b="1" dirty="0" smtClean="0">
                <a:latin typeface="Calibri" pitchFamily="34" charset="0"/>
              </a:rPr>
              <a:t>ő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 – döntéshozatal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A tudományág fejlődése kezdetén az egyik első definíció szerint azt a rendszert tekintették intelligensnek amelyik képes volt dönteni.</a:t>
            </a:r>
          </a:p>
          <a:p>
            <a:r>
              <a:rPr lang="hu-HU" dirty="0" smtClean="0"/>
              <a:t>Ütemezési feladatok</a:t>
            </a:r>
          </a:p>
          <a:p>
            <a:r>
              <a:rPr lang="hu-HU" dirty="0" smtClean="0"/>
              <a:t>Útvonaltervezés</a:t>
            </a:r>
          </a:p>
          <a:p>
            <a:r>
              <a:rPr lang="hu-HU" dirty="0" smtClean="0"/>
              <a:t>Orvosi diagnosztika</a:t>
            </a:r>
          </a:p>
          <a:p>
            <a:r>
              <a:rPr lang="hu-HU" dirty="0" smtClean="0"/>
              <a:t>Keresés a web-en</a:t>
            </a:r>
            <a:endParaRPr lang="en-US" dirty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743200" y="6550223"/>
            <a:ext cx="359047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</a:t>
            </a:r>
            <a:r>
              <a:rPr lang="en-US" sz="1400" b="1" dirty="0" smtClean="0">
                <a:latin typeface="Calibri" pitchFamily="34" charset="0"/>
              </a:rPr>
              <a:t>Bevezet</a:t>
            </a:r>
            <a:r>
              <a:rPr lang="hu-HU" sz="1400" b="1" dirty="0" smtClean="0">
                <a:latin typeface="Calibri" pitchFamily="34" charset="0"/>
              </a:rPr>
              <a:t>ő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</TotalTime>
  <Words>145</Words>
  <Application>Microsoft Office PowerPoint</Application>
  <PresentationFormat>On-screen Show (4:3)</PresentationFormat>
  <Paragraphs>39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MI – nyelvfeldolgozás</vt:lpstr>
      <vt:lpstr>MI – gépi látás</vt:lpstr>
      <vt:lpstr>MI – robotika</vt:lpstr>
      <vt:lpstr>MI – játékok</vt:lpstr>
      <vt:lpstr>MI – döntéshozatal</vt:lpstr>
    </vt:vector>
  </TitlesOfParts>
  <Company>VTS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MESTERSÉGES INTELLIGENCIA</dc:title>
  <dc:creator>MikiJob</dc:creator>
  <cp:lastModifiedBy>MikiJob</cp:lastModifiedBy>
  <cp:revision>83</cp:revision>
  <dcterms:created xsi:type="dcterms:W3CDTF">2017-10-31T19:17:56Z</dcterms:created>
  <dcterms:modified xsi:type="dcterms:W3CDTF">2015-11-23T07:28:48Z</dcterms:modified>
</cp:coreProperties>
</file>