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3" r:id="rId2"/>
    <p:sldId id="266" r:id="rId3"/>
    <p:sldId id="276" r:id="rId4"/>
    <p:sldId id="277" r:id="rId5"/>
    <p:sldId id="278" r:id="rId6"/>
    <p:sldId id="279" r:id="rId7"/>
    <p:sldId id="280" r:id="rId8"/>
    <p:sldId id="281" r:id="rId9"/>
    <p:sldId id="28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D42D1-20D2-4530-B1B4-D2A69113A33A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 </a:t>
            </a:r>
            <a:r>
              <a:rPr lang="hu-HU" dirty="0" smtClean="0"/>
              <a:t>MI képességei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Asztalitenisz?   I</a:t>
            </a:r>
          </a:p>
          <a:p>
            <a:r>
              <a:rPr lang="hu-HU" dirty="0" smtClean="0"/>
              <a:t>Közlekedés kanyargós hegyi úton?   I</a:t>
            </a:r>
          </a:p>
          <a:p>
            <a:r>
              <a:rPr lang="hu-HU" dirty="0" smtClean="0"/>
              <a:t>Közlekedés városi tumultusban?   I/N</a:t>
            </a:r>
          </a:p>
          <a:p>
            <a:r>
              <a:rPr lang="hu-HU" dirty="0" smtClean="0"/>
              <a:t>Bevásárlás az interneten?   I</a:t>
            </a:r>
          </a:p>
          <a:p>
            <a:r>
              <a:rPr lang="hu-HU" dirty="0" smtClean="0"/>
              <a:t>Új matematikai tétel bizonyítása? I/N</a:t>
            </a:r>
          </a:p>
          <a:p>
            <a:r>
              <a:rPr lang="hu-HU" dirty="0" smtClean="0"/>
              <a:t>Értelmes kommunikáció egy másik személlyel </a:t>
            </a:r>
            <a:r>
              <a:rPr lang="en-US" dirty="0"/>
              <a:t>(</a:t>
            </a:r>
            <a:r>
              <a:rPr lang="hu-HU" dirty="0" smtClean="0"/>
              <a:t>60 perc</a:t>
            </a:r>
            <a:r>
              <a:rPr lang="en-US" dirty="0" smtClean="0"/>
              <a:t>)</a:t>
            </a:r>
            <a:r>
              <a:rPr lang="hu-HU" dirty="0" smtClean="0"/>
              <a:t>?   N</a:t>
            </a:r>
          </a:p>
          <a:p>
            <a:r>
              <a:rPr lang="hu-HU" dirty="0" smtClean="0"/>
              <a:t>Sebészeti beavatkozás?   I</a:t>
            </a:r>
          </a:p>
          <a:p>
            <a:r>
              <a:rPr lang="en-US" dirty="0" smtClean="0"/>
              <a:t>H</a:t>
            </a:r>
            <a:r>
              <a:rPr lang="hu-HU" dirty="0" smtClean="0"/>
              <a:t>umoros történetek írása</a:t>
            </a:r>
            <a:r>
              <a:rPr lang="en-US" dirty="0" smtClean="0"/>
              <a:t> tudatosan</a:t>
            </a:r>
            <a:r>
              <a:rPr lang="hu-HU" dirty="0" smtClean="0"/>
              <a:t>?   N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 </a:t>
            </a:r>
            <a:r>
              <a:rPr lang="hu-HU" dirty="0" smtClean="0"/>
              <a:t>MI képességei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Asztalitenisz?   I</a:t>
            </a:r>
          </a:p>
          <a:p>
            <a:r>
              <a:rPr lang="hu-HU" dirty="0" smtClean="0"/>
              <a:t>Közlekedés kanyargós hegyi úton?   I</a:t>
            </a:r>
          </a:p>
          <a:p>
            <a:r>
              <a:rPr lang="hu-HU" dirty="0" smtClean="0"/>
              <a:t>Közlekedés városi tumultusban?   I/N</a:t>
            </a:r>
          </a:p>
          <a:p>
            <a:r>
              <a:rPr lang="hu-HU" dirty="0" smtClean="0"/>
              <a:t>Bevásárlás az interneten?   I</a:t>
            </a:r>
          </a:p>
          <a:p>
            <a:r>
              <a:rPr lang="hu-HU" dirty="0" smtClean="0"/>
              <a:t>Új matematikai tétel bizonyítása? I/N</a:t>
            </a:r>
          </a:p>
          <a:p>
            <a:r>
              <a:rPr lang="hu-HU" dirty="0" smtClean="0"/>
              <a:t>Értelmes kommunikáció egy másik személlyel </a:t>
            </a:r>
            <a:r>
              <a:rPr lang="en-US" dirty="0"/>
              <a:t>(</a:t>
            </a:r>
            <a:r>
              <a:rPr lang="hu-HU" dirty="0" smtClean="0"/>
              <a:t>60 perc</a:t>
            </a:r>
            <a:r>
              <a:rPr lang="en-US" dirty="0" smtClean="0"/>
              <a:t>)</a:t>
            </a:r>
            <a:r>
              <a:rPr lang="hu-HU" dirty="0" smtClean="0"/>
              <a:t>?   N</a:t>
            </a:r>
          </a:p>
          <a:p>
            <a:r>
              <a:rPr lang="hu-HU" dirty="0" smtClean="0"/>
              <a:t>Sebészeti beavatkozás?   I</a:t>
            </a:r>
          </a:p>
          <a:p>
            <a:r>
              <a:rPr lang="en-US" dirty="0" smtClean="0"/>
              <a:t>H</a:t>
            </a:r>
            <a:r>
              <a:rPr lang="hu-HU" dirty="0" smtClean="0"/>
              <a:t>umoros történetek írása</a:t>
            </a:r>
            <a:r>
              <a:rPr lang="en-US" dirty="0" smtClean="0"/>
              <a:t> tudatosan</a:t>
            </a:r>
            <a:r>
              <a:rPr lang="hu-HU" dirty="0" smtClean="0"/>
              <a:t>?   N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 </a:t>
            </a:r>
            <a:r>
              <a:rPr lang="hu-HU" dirty="0" smtClean="0"/>
              <a:t>MI képességei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Asztalitenisz?   I</a:t>
            </a:r>
          </a:p>
          <a:p>
            <a:r>
              <a:rPr lang="hu-HU" b="1" dirty="0" smtClean="0">
                <a:solidFill>
                  <a:srgbClr val="FF0000"/>
                </a:solidFill>
              </a:rPr>
              <a:t>Közlekedés kanyargós hegyi úton?   I</a:t>
            </a:r>
          </a:p>
          <a:p>
            <a:r>
              <a:rPr lang="hu-HU" dirty="0" smtClean="0"/>
              <a:t>Közlekedés városi tumultusban?   I/N</a:t>
            </a:r>
          </a:p>
          <a:p>
            <a:r>
              <a:rPr lang="hu-HU" dirty="0" smtClean="0"/>
              <a:t>Bevásárlás az interneten?   I</a:t>
            </a:r>
          </a:p>
          <a:p>
            <a:r>
              <a:rPr lang="hu-HU" dirty="0" smtClean="0"/>
              <a:t>Új matematikai tétel bizonyítása? I/N</a:t>
            </a:r>
          </a:p>
          <a:p>
            <a:r>
              <a:rPr lang="hu-HU" dirty="0" smtClean="0"/>
              <a:t>Értelmes kommunikáció egy másik személlyel 60 percet?   N</a:t>
            </a:r>
          </a:p>
          <a:p>
            <a:r>
              <a:rPr lang="hu-HU" dirty="0" smtClean="0"/>
              <a:t>Sebészeti beavatkozás?   I</a:t>
            </a:r>
          </a:p>
          <a:p>
            <a:r>
              <a:rPr lang="hu-HU" dirty="0" smtClean="0"/>
              <a:t>Tudatosan humoros történetek írása?   N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 </a:t>
            </a:r>
            <a:r>
              <a:rPr lang="hu-HU" dirty="0" smtClean="0"/>
              <a:t>MI képességei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Asztalitenisz?   I</a:t>
            </a:r>
          </a:p>
          <a:p>
            <a:r>
              <a:rPr lang="hu-HU" dirty="0" smtClean="0"/>
              <a:t>Közlekedés kanyargós hegyi úton?   I</a:t>
            </a:r>
          </a:p>
          <a:p>
            <a:r>
              <a:rPr lang="hu-HU" b="1" dirty="0" smtClean="0">
                <a:solidFill>
                  <a:srgbClr val="FF0000"/>
                </a:solidFill>
              </a:rPr>
              <a:t>Közlekedés városi tumultusban?   I/N</a:t>
            </a:r>
          </a:p>
          <a:p>
            <a:r>
              <a:rPr lang="hu-HU" dirty="0" smtClean="0"/>
              <a:t>Bevásárlás az interneten?   I</a:t>
            </a:r>
          </a:p>
          <a:p>
            <a:r>
              <a:rPr lang="hu-HU" dirty="0" smtClean="0"/>
              <a:t>Új matematikai tétel bizonyítása? I/N</a:t>
            </a:r>
          </a:p>
          <a:p>
            <a:r>
              <a:rPr lang="hu-HU" dirty="0" smtClean="0"/>
              <a:t>Értelmes kommunikáció egy másik személlyel 60 percet?   N</a:t>
            </a:r>
          </a:p>
          <a:p>
            <a:r>
              <a:rPr lang="hu-HU" dirty="0" smtClean="0"/>
              <a:t>Sebészeti beavatkozás?   I</a:t>
            </a:r>
          </a:p>
          <a:p>
            <a:r>
              <a:rPr lang="hu-HU" dirty="0" smtClean="0"/>
              <a:t>Tudatosan humoros történetek írása?   N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 </a:t>
            </a:r>
            <a:r>
              <a:rPr lang="hu-HU" dirty="0" smtClean="0"/>
              <a:t>MI képességei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Asztalitenisz?   I</a:t>
            </a:r>
          </a:p>
          <a:p>
            <a:r>
              <a:rPr lang="hu-HU" dirty="0" smtClean="0"/>
              <a:t>Közlekedés kanyargós hegyi úton?   I</a:t>
            </a:r>
          </a:p>
          <a:p>
            <a:r>
              <a:rPr lang="hu-HU" dirty="0" smtClean="0"/>
              <a:t>Közlekedés városi tumultusban?   I/N</a:t>
            </a:r>
          </a:p>
          <a:p>
            <a:r>
              <a:rPr lang="hu-HU" b="1" dirty="0" smtClean="0">
                <a:solidFill>
                  <a:srgbClr val="FF0000"/>
                </a:solidFill>
              </a:rPr>
              <a:t>Bevásárlás az interneten?   I</a:t>
            </a:r>
          </a:p>
          <a:p>
            <a:r>
              <a:rPr lang="hu-HU" dirty="0" smtClean="0"/>
              <a:t>Új matematikai tétel bizonyítása? I/N</a:t>
            </a:r>
          </a:p>
          <a:p>
            <a:r>
              <a:rPr lang="hu-HU" dirty="0" smtClean="0"/>
              <a:t>Értelmes kommunikáció egy másik személlyel 60 percet?   N</a:t>
            </a:r>
          </a:p>
          <a:p>
            <a:r>
              <a:rPr lang="hu-HU" dirty="0" smtClean="0"/>
              <a:t>Sebészeti beavatkozás?   I</a:t>
            </a:r>
          </a:p>
          <a:p>
            <a:r>
              <a:rPr lang="hu-HU" dirty="0" smtClean="0"/>
              <a:t>Tudatosan humoros történetek írása?   N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 </a:t>
            </a:r>
            <a:r>
              <a:rPr lang="hu-HU" dirty="0" smtClean="0"/>
              <a:t>MI képességei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Asztalitenisz?   I</a:t>
            </a:r>
          </a:p>
          <a:p>
            <a:r>
              <a:rPr lang="hu-HU" dirty="0" smtClean="0"/>
              <a:t>Közlekedés kanyargós hegyi úton?   I</a:t>
            </a:r>
          </a:p>
          <a:p>
            <a:r>
              <a:rPr lang="hu-HU" dirty="0" smtClean="0"/>
              <a:t>Közlekedés városi tumultusban?   I/N</a:t>
            </a:r>
          </a:p>
          <a:p>
            <a:r>
              <a:rPr lang="hu-HU" dirty="0" smtClean="0"/>
              <a:t>Bevásárlás az interneten?   I</a:t>
            </a:r>
          </a:p>
          <a:p>
            <a:r>
              <a:rPr lang="hu-HU" b="1" dirty="0" smtClean="0">
                <a:solidFill>
                  <a:srgbClr val="FF0000"/>
                </a:solidFill>
              </a:rPr>
              <a:t>Új matematikai tétel bizonyítása? I/N</a:t>
            </a:r>
          </a:p>
          <a:p>
            <a:r>
              <a:rPr lang="hu-HU" dirty="0" smtClean="0"/>
              <a:t>Értelmes kommunikáció egy másik személlyel 60 percet?   N</a:t>
            </a:r>
          </a:p>
          <a:p>
            <a:r>
              <a:rPr lang="hu-HU" dirty="0" smtClean="0"/>
              <a:t>Sebészeti beavatkozás?   I</a:t>
            </a:r>
          </a:p>
          <a:p>
            <a:r>
              <a:rPr lang="hu-HU" dirty="0" smtClean="0"/>
              <a:t>Tudatosan humoros történetek írása?   N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 </a:t>
            </a:r>
            <a:r>
              <a:rPr lang="hu-HU" dirty="0" smtClean="0"/>
              <a:t>MI képességei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Asztalitenisz?   I</a:t>
            </a:r>
          </a:p>
          <a:p>
            <a:r>
              <a:rPr lang="hu-HU" dirty="0" smtClean="0"/>
              <a:t>Közlekedés kanyargós hegyi úton?   I</a:t>
            </a:r>
          </a:p>
          <a:p>
            <a:r>
              <a:rPr lang="hu-HU" dirty="0" smtClean="0"/>
              <a:t>Közlekedés városi tumultusban?   I/N</a:t>
            </a:r>
          </a:p>
          <a:p>
            <a:r>
              <a:rPr lang="hu-HU" dirty="0" smtClean="0"/>
              <a:t>Bevásárlás az interneten?   I</a:t>
            </a:r>
          </a:p>
          <a:p>
            <a:r>
              <a:rPr lang="hu-HU" dirty="0" smtClean="0"/>
              <a:t>Új matematikai tétel bizonyítása? I/N</a:t>
            </a:r>
          </a:p>
          <a:p>
            <a:r>
              <a:rPr lang="hu-HU" b="1" dirty="0" smtClean="0">
                <a:solidFill>
                  <a:srgbClr val="FF0000"/>
                </a:solidFill>
              </a:rPr>
              <a:t>Értelmes kommunikáció egy másik személlyel 60 percet?   N</a:t>
            </a:r>
          </a:p>
          <a:p>
            <a:r>
              <a:rPr lang="hu-HU" dirty="0" smtClean="0"/>
              <a:t>Sebészeti beavatkozás?   I</a:t>
            </a:r>
          </a:p>
          <a:p>
            <a:r>
              <a:rPr lang="hu-HU" dirty="0" smtClean="0"/>
              <a:t>Tudatosan humoros történetek írása?   N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 </a:t>
            </a:r>
            <a:r>
              <a:rPr lang="hu-HU" dirty="0" smtClean="0"/>
              <a:t>MI képességei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Asztalitenisz?   I</a:t>
            </a:r>
          </a:p>
          <a:p>
            <a:r>
              <a:rPr lang="hu-HU" dirty="0" smtClean="0"/>
              <a:t>Közlekedés kanyargós hegyi úton?   I</a:t>
            </a:r>
          </a:p>
          <a:p>
            <a:r>
              <a:rPr lang="hu-HU" dirty="0" smtClean="0"/>
              <a:t>Közlekedés városi tumultusban?   I/N</a:t>
            </a:r>
          </a:p>
          <a:p>
            <a:r>
              <a:rPr lang="hu-HU" dirty="0" smtClean="0"/>
              <a:t>Bevásárlás az interneten?   I</a:t>
            </a:r>
          </a:p>
          <a:p>
            <a:r>
              <a:rPr lang="hu-HU" dirty="0" smtClean="0"/>
              <a:t>Új matematikai tétel bizonyítása? I/N</a:t>
            </a:r>
          </a:p>
          <a:p>
            <a:r>
              <a:rPr lang="hu-HU" dirty="0" smtClean="0"/>
              <a:t>Értelmes kommunikáció egy másik személlyel 60 percet?   N</a:t>
            </a:r>
          </a:p>
          <a:p>
            <a:r>
              <a:rPr lang="hu-HU" b="1" dirty="0" smtClean="0">
                <a:solidFill>
                  <a:srgbClr val="FF0000"/>
                </a:solidFill>
              </a:rPr>
              <a:t>Sebészeti beavatkozás?   I</a:t>
            </a:r>
          </a:p>
          <a:p>
            <a:r>
              <a:rPr lang="hu-HU" dirty="0" smtClean="0"/>
              <a:t>Tudatosan humoros történetek írása?   N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 </a:t>
            </a:r>
            <a:r>
              <a:rPr lang="hu-HU" dirty="0" smtClean="0"/>
              <a:t>MI képességei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Asztalitenisz?   I</a:t>
            </a:r>
          </a:p>
          <a:p>
            <a:r>
              <a:rPr lang="hu-HU" dirty="0" smtClean="0"/>
              <a:t>Közlekedés kanyargós hegyi úton?   I</a:t>
            </a:r>
          </a:p>
          <a:p>
            <a:r>
              <a:rPr lang="hu-HU" dirty="0" smtClean="0"/>
              <a:t>Közlekedés városi tumultusban?   I/N</a:t>
            </a:r>
          </a:p>
          <a:p>
            <a:r>
              <a:rPr lang="hu-HU" dirty="0" smtClean="0"/>
              <a:t>Bevásárlás az interneten?   I</a:t>
            </a:r>
          </a:p>
          <a:p>
            <a:r>
              <a:rPr lang="hu-HU" dirty="0" smtClean="0"/>
              <a:t>Új matematikai tétel bizonyítása? I/N</a:t>
            </a:r>
          </a:p>
          <a:p>
            <a:r>
              <a:rPr lang="hu-HU" dirty="0" smtClean="0"/>
              <a:t>Értelmes kommunikáció egy másik személlyel 60 percet?   N</a:t>
            </a:r>
          </a:p>
          <a:p>
            <a:r>
              <a:rPr lang="hu-HU" dirty="0" smtClean="0"/>
              <a:t>Sebészeti beavatkozás?   I</a:t>
            </a:r>
          </a:p>
          <a:p>
            <a:r>
              <a:rPr lang="hu-HU" b="1" dirty="0" smtClean="0">
                <a:solidFill>
                  <a:srgbClr val="FF0000"/>
                </a:solidFill>
              </a:rPr>
              <a:t>Tudatosan humoros történetek írása?   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492</Words>
  <Application>Microsoft Office PowerPoint</Application>
  <PresentationFormat>On-screen Show (4:3)</PresentationFormat>
  <Paragraphs>90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Az MI képességei</vt:lpstr>
      <vt:lpstr>Az MI képességei</vt:lpstr>
      <vt:lpstr>Az MI képességei</vt:lpstr>
      <vt:lpstr>Az MI képességei</vt:lpstr>
      <vt:lpstr>Az MI képességei</vt:lpstr>
      <vt:lpstr>Az MI képességei</vt:lpstr>
      <vt:lpstr>Az MI képességei</vt:lpstr>
      <vt:lpstr>Az MI képességei</vt:lpstr>
      <vt:lpstr>Az MI képességei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MESTERSÉGES INTELLIGENCIA</dc:title>
  <dc:creator>MikiJob</dc:creator>
  <cp:lastModifiedBy>MikiJob</cp:lastModifiedBy>
  <cp:revision>85</cp:revision>
  <dcterms:created xsi:type="dcterms:W3CDTF">2017-10-31T19:17:56Z</dcterms:created>
  <dcterms:modified xsi:type="dcterms:W3CDTF">2015-11-23T18:40:25Z</dcterms:modified>
</cp:coreProperties>
</file>