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96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42D1-20D2-4530-B1B4-D2A69113A33A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D42D1-20D2-4530-B1B4-D2A69113A33A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6C6DD-E62C-418A-9400-0E9A47F9E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1"/>
            <a:ext cx="7772400" cy="2076450"/>
          </a:xfrm>
        </p:spPr>
        <p:txBody>
          <a:bodyPr>
            <a:noAutofit/>
          </a:bodyPr>
          <a:lstStyle/>
          <a:p>
            <a:r>
              <a:rPr lang="en-US" sz="6600" b="1" dirty="0" smtClean="0"/>
              <a:t>MESTERS</a:t>
            </a:r>
            <a:r>
              <a:rPr lang="hu-HU" sz="6600" b="1" dirty="0" smtClean="0"/>
              <a:t>ÉGES INTELLIGENCIA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914400"/>
          </a:xfrm>
        </p:spPr>
        <p:txBody>
          <a:bodyPr>
            <a:normAutofit/>
          </a:bodyPr>
          <a:lstStyle/>
          <a:p>
            <a:r>
              <a:rPr lang="hu-HU" sz="4400" b="1" dirty="0" smtClean="0">
                <a:solidFill>
                  <a:schemeClr val="tx1"/>
                </a:solidFill>
              </a:rPr>
              <a:t>BEVEZETŐ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34200" y="5638800"/>
            <a:ext cx="19598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800" b="1" dirty="0" smtClean="0"/>
              <a:t>Előadó:</a:t>
            </a:r>
          </a:p>
          <a:p>
            <a:pPr algn="ctr"/>
            <a:r>
              <a:rPr lang="hu-HU" sz="2800" b="1" dirty="0" smtClean="0"/>
              <a:t>Póth Miklós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Mesterséges </a:t>
            </a:r>
            <a:r>
              <a:rPr lang="hu-HU" dirty="0" smtClean="0"/>
              <a:t>intelligencia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Mi a mesterséges intelligencia?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Az a tudományág amelyik olyan hardvert vagy szoftvert hoz létre amelyik valami „hasznosat csinál”.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Bevezető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mesterséges intelligenciának 4 fő osztályát különböztetjük meg:</a:t>
            </a:r>
          </a:p>
          <a:p>
            <a:pPr>
              <a:buNone/>
            </a:pPr>
            <a:r>
              <a:rPr lang="hu-HU" dirty="0" smtClean="0"/>
              <a:t>	- emberi módon gondolkodó rendszerek,</a:t>
            </a:r>
          </a:p>
          <a:p>
            <a:pPr>
              <a:buNone/>
            </a:pPr>
            <a:r>
              <a:rPr lang="hu-HU" dirty="0" smtClean="0"/>
              <a:t>	- emberi módon cselekvő rendszerek,</a:t>
            </a:r>
          </a:p>
          <a:p>
            <a:pPr>
              <a:buNone/>
            </a:pPr>
            <a:r>
              <a:rPr lang="hu-HU" dirty="0" smtClean="0"/>
              <a:t>	- racionálisan gondolkodó rendszerek, és</a:t>
            </a:r>
          </a:p>
          <a:p>
            <a:pPr>
              <a:buNone/>
            </a:pPr>
            <a:r>
              <a:rPr lang="hu-HU" dirty="0" smtClean="0"/>
              <a:t>	- racionálisan cselekvő rendszerek.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Bevezető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Első elképzelés: </a:t>
            </a:r>
          </a:p>
          <a:p>
            <a:pPr>
              <a:buNone/>
            </a:pPr>
            <a:r>
              <a:rPr lang="hu-HU" dirty="0" smtClean="0"/>
              <a:t>	Gépek amelyek emberi módon  gondolkoznak. 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A gépek követik az emberi gondolkozásmódot.</a:t>
            </a:r>
          </a:p>
          <a:p>
            <a:endParaRPr lang="hu-HU" dirty="0" smtClean="0"/>
          </a:p>
          <a:p>
            <a:r>
              <a:rPr lang="hu-HU" dirty="0" smtClean="0"/>
              <a:t>Kognitív tudomány.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Bevezető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hu-HU" dirty="0" smtClean="0"/>
              <a:t>Második elképzelés:</a:t>
            </a:r>
          </a:p>
          <a:p>
            <a:pPr>
              <a:buNone/>
            </a:pPr>
            <a:r>
              <a:rPr lang="hu-HU" dirty="0" smtClean="0"/>
              <a:t>	Olyan gépek létrehozása amelyek emberi módon cselekszenek.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Nem kell törődni azzal, hogyan gondolkozik a gép, a lényeg hogy emberi módon cselekedjen.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Ez a mesterséges intelligencia korai definíciója.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Bevezető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Harmadik elképzelés:</a:t>
            </a:r>
          </a:p>
          <a:p>
            <a:pPr>
              <a:buNone/>
            </a:pPr>
            <a:r>
              <a:rPr lang="hu-HU" dirty="0" smtClean="0"/>
              <a:t>	Ez az elképzelésszerint olyan gépeket kell építeni amelyek racionálisan gondolkoznak.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A gépnek helyes gondolatmenete van, formális logika vezérli.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Bevezető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/>
          <a:lstStyle/>
          <a:p>
            <a:r>
              <a:rPr lang="hu-HU" dirty="0" smtClean="0"/>
              <a:t>Negyedik elképzelés:</a:t>
            </a:r>
          </a:p>
          <a:p>
            <a:pPr>
              <a:buNone/>
            </a:pPr>
            <a:r>
              <a:rPr lang="hu-HU" dirty="0" smtClean="0"/>
              <a:t>	</a:t>
            </a:r>
          </a:p>
          <a:p>
            <a:pPr>
              <a:buNone/>
            </a:pPr>
            <a:r>
              <a:rPr lang="hu-HU" dirty="0" smtClean="0"/>
              <a:t>	Olyan gépek</a:t>
            </a:r>
            <a:r>
              <a:rPr lang="en-US" dirty="0" smtClean="0"/>
              <a:t> </a:t>
            </a:r>
            <a:r>
              <a:rPr lang="hu-HU" dirty="0" smtClean="0"/>
              <a:t>létrehozása amelyek racionálisan cselekszenek.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A lényeg hogy optimálisan cselekedjenek, és hogy a célt optimálisan érjék el.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Ez lesz a mi megközelítésünk!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Racionalitás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Az előírt célok makszimális elérése</a:t>
            </a:r>
          </a:p>
          <a:p>
            <a:endParaRPr lang="hu-HU" dirty="0" smtClean="0"/>
          </a:p>
          <a:p>
            <a:r>
              <a:rPr lang="hu-HU" dirty="0" smtClean="0"/>
              <a:t>Helyes döntések hozatala (a mögötte álló gondolatmenet lényegtelen)</a:t>
            </a:r>
          </a:p>
          <a:p>
            <a:endParaRPr lang="hu-HU" dirty="0" smtClean="0"/>
          </a:p>
          <a:p>
            <a:r>
              <a:rPr lang="hu-HU" dirty="0" smtClean="0"/>
              <a:t>A célok a haszon függvényében való kifejezése</a:t>
            </a:r>
          </a:p>
          <a:p>
            <a:endParaRPr lang="hu-HU" dirty="0" smtClean="0"/>
          </a:p>
          <a:p>
            <a:r>
              <a:rPr lang="hu-HU" dirty="0" smtClean="0"/>
              <a:t>A várható haszon</a:t>
            </a:r>
            <a:r>
              <a:rPr lang="en-US" dirty="0" smtClean="0"/>
              <a:t> </a:t>
            </a:r>
            <a:r>
              <a:rPr lang="hu-HU" dirty="0" smtClean="0"/>
              <a:t>makszimalizálása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emberi agy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Az agy sűrűn kép</a:t>
            </a:r>
            <a:r>
              <a:rPr lang="en-US" dirty="0" smtClean="0"/>
              <a:t>e</a:t>
            </a:r>
            <a:r>
              <a:rPr lang="hu-HU" dirty="0" smtClean="0"/>
              <a:t>s racionális döntések hozatalára, de mégsem tökéletes.</a:t>
            </a:r>
          </a:p>
          <a:p>
            <a:r>
              <a:rPr lang="hu-HU" dirty="0" smtClean="0"/>
              <a:t>Egy jó döntés hozatala két dologtól függ:</a:t>
            </a:r>
          </a:p>
          <a:p>
            <a:pPr>
              <a:buNone/>
            </a:pPr>
            <a:r>
              <a:rPr lang="hu-HU" dirty="0" smtClean="0"/>
              <a:t>	- memória</a:t>
            </a:r>
          </a:p>
          <a:p>
            <a:pPr>
              <a:buNone/>
            </a:pPr>
            <a:r>
              <a:rPr lang="hu-HU" dirty="0" smtClean="0"/>
              <a:t>	- szimuláció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43200" y="6550223"/>
            <a:ext cx="3590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</a:t>
            </a:r>
            <a:r>
              <a:rPr lang="en-US" sz="1400" b="1" dirty="0" smtClean="0">
                <a:latin typeface="Calibri" pitchFamily="34" charset="0"/>
              </a:rPr>
              <a:t>Bevezet</a:t>
            </a:r>
            <a:r>
              <a:rPr lang="hu-HU" sz="1400" b="1" dirty="0" smtClean="0">
                <a:latin typeface="Calibri" pitchFamily="34" charset="0"/>
              </a:rPr>
              <a:t>ő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</TotalTime>
  <Words>149</Words>
  <Application>Microsoft Office PowerPoint</Application>
  <PresentationFormat>On-screen Show (4:3)</PresentationFormat>
  <Paragraphs>62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MESTERSÉGES INTELLIGENCIA</vt:lpstr>
      <vt:lpstr>Mesterséges intelligencia</vt:lpstr>
      <vt:lpstr>Bevezető</vt:lpstr>
      <vt:lpstr>Bevezető</vt:lpstr>
      <vt:lpstr>Bevezető</vt:lpstr>
      <vt:lpstr>Bevezető</vt:lpstr>
      <vt:lpstr>Bevezető</vt:lpstr>
      <vt:lpstr>Racionalitás</vt:lpstr>
      <vt:lpstr>Az emberi agy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MESTERSÉGES INTELLIGENCIA</dc:title>
  <dc:creator>MikiJob</dc:creator>
  <cp:lastModifiedBy>Miklos</cp:lastModifiedBy>
  <cp:revision>88</cp:revision>
  <dcterms:created xsi:type="dcterms:W3CDTF">2017-10-31T19:17:56Z</dcterms:created>
  <dcterms:modified xsi:type="dcterms:W3CDTF">2017-11-23T11:48:04Z</dcterms:modified>
</cp:coreProperties>
</file>