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2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  <p:sldId id="388" r:id="rId19"/>
    <p:sldId id="389" r:id="rId20"/>
    <p:sldId id="390" r:id="rId21"/>
    <p:sldId id="391" r:id="rId22"/>
    <p:sldId id="392" r:id="rId23"/>
    <p:sldId id="393" r:id="rId24"/>
    <p:sldId id="394" r:id="rId25"/>
    <p:sldId id="395" r:id="rId26"/>
    <p:sldId id="396" r:id="rId27"/>
    <p:sldId id="397" r:id="rId28"/>
    <p:sldId id="39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8CCBF-9393-494A-BD75-5B00AA3D33E3}" type="datetimeFigureOut">
              <a:rPr lang="en-US" smtClean="0"/>
              <a:pPr/>
              <a:t>4/9/2019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04D92-401B-4A93-9D64-9CCEC0341C5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8153400" cy="1470025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latin typeface="Arial" pitchFamily="34" charset="0"/>
                <a:cs typeface="Arial" pitchFamily="34" charset="0"/>
              </a:rPr>
              <a:t>Baze podataka 2</a:t>
            </a:r>
            <a:br>
              <a:rPr lang="sr-Latn-RS" b="1" dirty="0" smtClean="0">
                <a:latin typeface="Arial" pitchFamily="34" charset="0"/>
                <a:cs typeface="Arial" pitchFamily="34" charset="0"/>
              </a:rPr>
            </a:br>
            <a:r>
              <a:rPr lang="sr-Latn-RS" b="1" dirty="0" smtClean="0">
                <a:latin typeface="Arial" pitchFamily="34" charset="0"/>
                <a:cs typeface="Arial" pitchFamily="34" charset="0"/>
              </a:rPr>
              <a:t>Sistemi poslovne inteligencije</a:t>
            </a:r>
            <a:endParaRPr lang="en-GB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858000" cy="1752600"/>
          </a:xfrm>
        </p:spPr>
        <p:txBody>
          <a:bodyPr>
            <a:normAutofit/>
          </a:bodyPr>
          <a:lstStyle/>
          <a:p>
            <a:r>
              <a:rPr lang="sr-Latn-R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sr-Latn-RS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edelja</a:t>
            </a:r>
            <a:endParaRPr lang="en-US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R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Kreiranje specifičnih atributa</a:t>
            </a:r>
            <a:endParaRPr lang="en-GB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53200" y="6324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Doc. dr Imre Petkovič</a:t>
            </a:r>
            <a:endParaRPr lang="en-GB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ID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, 2-fact_isplata_po_po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226" b="25269"/>
          <a:stretch>
            <a:fillRect/>
          </a:stretch>
        </p:blipFill>
        <p:spPr bwMode="auto">
          <a:xfrm>
            <a:off x="609600" y="2667000"/>
            <a:ext cx="8153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print"/>
          <a:srcRect r="48330" b="25248"/>
          <a:stretch>
            <a:fillRect/>
          </a:stretch>
        </p:blipFill>
        <p:spPr bwMode="auto">
          <a:xfrm>
            <a:off x="762000" y="2743200"/>
            <a:ext cx="8001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295400"/>
            <a:ext cx="8229600" cy="53340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122" b="25000"/>
          <a:stretch>
            <a:fillRect/>
          </a:stretch>
        </p:blipFill>
        <p:spPr bwMode="auto">
          <a:xfrm>
            <a:off x="685800" y="2590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330" b="24979"/>
          <a:stretch>
            <a:fillRect/>
          </a:stretch>
        </p:blipFill>
        <p:spPr bwMode="auto">
          <a:xfrm>
            <a:off x="609600" y="2667000"/>
            <a:ext cx="8153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226" b="25000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330" b="24979"/>
          <a:stretch>
            <a:fillRect/>
          </a:stretch>
        </p:blipFill>
        <p:spPr bwMode="auto">
          <a:xfrm>
            <a:off x="609600" y="2667000"/>
            <a:ext cx="8001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122" b="24731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122" b="25000"/>
          <a:stretch>
            <a:fillRect/>
          </a:stretch>
        </p:blipFill>
        <p:spPr bwMode="auto">
          <a:xfrm>
            <a:off x="609600" y="2667000"/>
            <a:ext cx="8153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330" b="25248"/>
          <a:stretch>
            <a:fillRect/>
          </a:stretch>
        </p:blipFill>
        <p:spPr bwMode="auto">
          <a:xfrm>
            <a:off x="609600" y="2667000"/>
            <a:ext cx="8001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122" b="24462"/>
          <a:stretch>
            <a:fillRect/>
          </a:stretch>
        </p:blipFill>
        <p:spPr bwMode="auto">
          <a:xfrm>
            <a:off x="685800" y="2667000"/>
            <a:ext cx="8001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Atribut:RadnikIsplataPoPolisi,   za DESC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330" b="24710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Atribut:DatumRodjenjaRadnikaIsplataPoPolisi,   za ID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122" b="24731"/>
          <a:stretch>
            <a:fillRect/>
          </a:stretch>
        </p:blipFill>
        <p:spPr bwMode="auto">
          <a:xfrm>
            <a:off x="533400" y="2667000"/>
            <a:ext cx="8382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Atribut:DatumRodjenjaRadnikaIsplataPoPolisi,   za ID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330" b="24979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Atributa od  kolone (ključ-spoljni ključ) sa istim nazivom u različitim tabelama (aliasima)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Atribut:DatumRodjenjaRadnikaIsplataPoPolisi,   za ID </a:t>
            </a:r>
          </a:p>
          <a:p>
            <a:pPr marL="346075" indent="-346075" algn="just"/>
            <a:r>
              <a:rPr lang="sr-Latn-R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tables:1-dim_radnikIsplataPoPolisi </a:t>
            </a:r>
            <a:endParaRPr lang="en-GB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226" b="25269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434" b="24731"/>
          <a:stretch>
            <a:fillRect/>
          </a:stretch>
        </p:blipFill>
        <p:spPr bwMode="auto">
          <a:xfrm>
            <a:off x="609600" y="2743200"/>
            <a:ext cx="8229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330" b="24710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434" b="25000"/>
          <a:stretch>
            <a:fillRect/>
          </a:stretch>
        </p:blipFill>
        <p:spPr bwMode="auto">
          <a:xfrm>
            <a:off x="533400" y="2743200"/>
            <a:ext cx="8077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330" b="24979"/>
          <a:stretch>
            <a:fillRect/>
          </a:stretch>
        </p:blipFill>
        <p:spPr bwMode="auto">
          <a:xfrm>
            <a:off x="609600" y="2667000"/>
            <a:ext cx="8001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print"/>
          <a:srcRect r="48226" b="24731"/>
          <a:stretch>
            <a:fillRect/>
          </a:stretch>
        </p:blipFill>
        <p:spPr bwMode="auto">
          <a:xfrm>
            <a:off x="685800" y="2667000"/>
            <a:ext cx="8001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226" b="25000"/>
          <a:stretch>
            <a:fillRect/>
          </a:stretch>
        </p:blipFill>
        <p:spPr bwMode="auto">
          <a:xfrm>
            <a:off x="609600" y="2667000"/>
            <a:ext cx="8153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226" b="25269"/>
          <a:stretch>
            <a:fillRect/>
          </a:stretch>
        </p:blipFill>
        <p:spPr bwMode="auto">
          <a:xfrm>
            <a:off x="533400" y="26670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226" b="24731"/>
          <a:stretch>
            <a:fillRect/>
          </a:stretch>
        </p:blipFill>
        <p:spPr bwMode="auto">
          <a:xfrm>
            <a:off x="609600" y="2667000"/>
            <a:ext cx="8153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434" b="25269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226" b="25269"/>
          <a:stretch>
            <a:fillRect/>
          </a:stretch>
        </p:blipFill>
        <p:spPr bwMode="auto">
          <a:xfrm>
            <a:off x="609600" y="2667000"/>
            <a:ext cx="8077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226" b="24194"/>
          <a:stretch>
            <a:fillRect/>
          </a:stretch>
        </p:blipFill>
        <p:spPr bwMode="auto">
          <a:xfrm>
            <a:off x="609600" y="26670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 r="48226" b="25000"/>
          <a:stretch>
            <a:fillRect/>
          </a:stretch>
        </p:blipFill>
        <p:spPr bwMode="auto">
          <a:xfrm>
            <a:off x="609600" y="2667000"/>
            <a:ext cx="8077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1"/>
            <a:ext cx="8915400" cy="6858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Kreiranje specifičnih atributa</a:t>
            </a:r>
            <a:endParaRPr lang="en-GB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/>
          </a:bodyPr>
          <a:lstStyle/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 od  kolone(</a:t>
            </a:r>
            <a:r>
              <a:rPr lang="sr-Latn-R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klj.-sp.klj.</a:t>
            </a:r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sa različitim nazivom u različitim tabelama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Atribut:DatumIsplateStete,   za ID </a:t>
            </a:r>
          </a:p>
          <a:p>
            <a:pPr marL="346075" indent="-346075" algn="just"/>
            <a:r>
              <a:rPr lang="sr-Latn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Source tables:1-dim_vremeIsplateStete, 2-fact_isplata_po_po </a:t>
            </a:r>
            <a:endParaRPr lang="en-GB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28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/>
              <a:t>Univerzitet u Novom Sadu – Ekonomski fakultet Subotica</a:t>
            </a:r>
            <a:endParaRPr lang="en-GB" sz="12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685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Logo Fakulte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7625"/>
            <a:ext cx="78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 r="48330" b="24441"/>
          <a:stretch>
            <a:fillRect/>
          </a:stretch>
        </p:blipFill>
        <p:spPr bwMode="auto">
          <a:xfrm>
            <a:off x="609600" y="2667000"/>
            <a:ext cx="8077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4065</TotalTime>
  <Words>892</Words>
  <Application>Microsoft Office PowerPoint</Application>
  <PresentationFormat>On-screen Show (4:3)</PresentationFormat>
  <Paragraphs>140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Baze podataka 2 Sistemi poslovne inteligencije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  <vt:lpstr>Kreiranje specifičnih atributa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Sistemi poslovne inteligencije</dc:title>
  <dc:creator>Korisnik</dc:creator>
  <cp:lastModifiedBy>Windows User</cp:lastModifiedBy>
  <cp:revision>313</cp:revision>
  <dcterms:created xsi:type="dcterms:W3CDTF">2017-02-22T11:25:45Z</dcterms:created>
  <dcterms:modified xsi:type="dcterms:W3CDTF">2019-04-09T22:53:08Z</dcterms:modified>
</cp:coreProperties>
</file>