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7"/>
  </p:notesMasterIdLst>
  <p:sldIdLst>
    <p:sldId id="256" r:id="rId2"/>
    <p:sldId id="257" r:id="rId3"/>
    <p:sldId id="271" r:id="rId4"/>
    <p:sldId id="258" r:id="rId5"/>
    <p:sldId id="270" r:id="rId6"/>
    <p:sldId id="259" r:id="rId7"/>
    <p:sldId id="262" r:id="rId8"/>
    <p:sldId id="263" r:id="rId9"/>
    <p:sldId id="264" r:id="rId10"/>
    <p:sldId id="261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2448" autoAdjust="0"/>
  </p:normalViewPr>
  <p:slideViewPr>
    <p:cSldViewPr snapToGrid="0" snapToObjects="1">
      <p:cViewPr varScale="1">
        <p:scale>
          <a:sx n="71" d="100"/>
          <a:sy n="71" d="100"/>
        </p:scale>
        <p:origin x="-18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B93D9-E770-E647-9952-A7E60EB674CD}" type="datetimeFigureOut">
              <a:rPr lang="en-US" smtClean="0"/>
              <a:pPr/>
              <a:t>12/11/2014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516B5-BE6F-1542-9713-AE7A033041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421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3686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051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880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3122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3289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5350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4686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5315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518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6143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0829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4605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8316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16B5-BE6F-1542-9713-AE7A0330410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622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December 11,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December 11, 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December 11,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December 11,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gal@curo.co.u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honegap.com/" TargetMode="External"/><Relationship Id="rId5" Type="http://schemas.openxmlformats.org/officeDocument/2006/relationships/hyperlink" Target="http://cordova.apache.org/" TargetMode="External"/><Relationship Id="rId4" Type="http://schemas.openxmlformats.org/officeDocument/2006/relationships/hyperlink" Target="mailto:nennadgal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err="1" smtClean="0"/>
              <a:t>Razvoj</a:t>
            </a:r>
            <a:r>
              <a:rPr lang="en-US" sz="4400" dirty="0" smtClean="0"/>
              <a:t> </a:t>
            </a:r>
            <a:r>
              <a:rPr lang="en-US" sz="4400" dirty="0" err="1" smtClean="0"/>
              <a:t>aplikacija</a:t>
            </a:r>
            <a:r>
              <a:rPr lang="en-US" sz="4400" dirty="0" smtClean="0"/>
              <a:t> </a:t>
            </a:r>
            <a:r>
              <a:rPr lang="en-US" sz="4400" dirty="0" err="1" smtClean="0"/>
              <a:t>za</a:t>
            </a:r>
            <a:r>
              <a:rPr lang="en-US" sz="4400" dirty="0" smtClean="0"/>
              <a:t> </a:t>
            </a:r>
            <a:r>
              <a:rPr lang="en-US" sz="4400" dirty="0" err="1" smtClean="0"/>
              <a:t>mobilne</a:t>
            </a:r>
            <a:r>
              <a:rPr lang="en-US" sz="4400" dirty="0" smtClean="0"/>
              <a:t> </a:t>
            </a:r>
            <a:r>
              <a:rPr lang="en-US" sz="4400" dirty="0" err="1" smtClean="0"/>
              <a:t>platforme</a:t>
            </a:r>
            <a:r>
              <a:rPr lang="en-US" sz="4400" dirty="0" smtClean="0"/>
              <a:t> </a:t>
            </a:r>
            <a:r>
              <a:rPr lang="en-US" sz="4400" dirty="0" err="1" smtClean="0"/>
              <a:t>upotrebom</a:t>
            </a:r>
            <a:r>
              <a:rPr lang="en-US" sz="4400" dirty="0" smtClean="0"/>
              <a:t> web </a:t>
            </a:r>
            <a:r>
              <a:rPr lang="en-US" sz="4400" dirty="0" err="1" smtClean="0"/>
              <a:t>tehnologija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cap="none" dirty="0" smtClean="0"/>
              <a:t>Nenad Gal /* </a:t>
            </a:r>
            <a:r>
              <a:rPr lang="en-US" cap="none" dirty="0" err="1" smtClean="0"/>
              <a:t>decembar</a:t>
            </a:r>
            <a:r>
              <a:rPr lang="en-US" cap="none" dirty="0" smtClean="0"/>
              <a:t> 2014 */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xmlns="" val="30017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Meni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err="1" smtClean="0"/>
              <a:t>Elektrotehničar</a:t>
            </a:r>
            <a:r>
              <a:rPr lang="en-US" dirty="0" smtClean="0"/>
              <a:t> </a:t>
            </a:r>
            <a:r>
              <a:rPr lang="en-US" dirty="0" err="1" smtClean="0"/>
              <a:t>računara</a:t>
            </a:r>
            <a:r>
              <a:rPr lang="en-US" dirty="0" smtClean="0"/>
              <a:t> @ </a:t>
            </a:r>
            <a:r>
              <a:rPr lang="en-US" dirty="0" err="1" smtClean="0"/>
              <a:t>Tehnička</a:t>
            </a:r>
            <a:r>
              <a:rPr lang="en-US" dirty="0" smtClean="0"/>
              <a:t> </a:t>
            </a:r>
            <a:r>
              <a:rPr lang="en-US" dirty="0" err="1" smtClean="0"/>
              <a:t>škola</a:t>
            </a:r>
            <a:r>
              <a:rPr lang="en-US" dirty="0" smtClean="0"/>
              <a:t> 2004-2008.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Informatičko</a:t>
            </a:r>
            <a:r>
              <a:rPr lang="en-US" dirty="0" smtClean="0"/>
              <a:t> </a:t>
            </a:r>
            <a:r>
              <a:rPr lang="en-US" dirty="0" err="1" smtClean="0"/>
              <a:t>inženjerstvo</a:t>
            </a:r>
            <a:r>
              <a:rPr lang="en-US" dirty="0" smtClean="0"/>
              <a:t> @ </a:t>
            </a:r>
            <a:r>
              <a:rPr lang="en-US" dirty="0" err="1" smtClean="0"/>
              <a:t>Visoka</a:t>
            </a:r>
            <a:r>
              <a:rPr lang="en-US" dirty="0" smtClean="0"/>
              <a:t> </a:t>
            </a:r>
            <a:r>
              <a:rPr lang="en-US" dirty="0" err="1" smtClean="0"/>
              <a:t>tehnička</a:t>
            </a:r>
            <a:r>
              <a:rPr lang="en-US" dirty="0" smtClean="0"/>
              <a:t> </a:t>
            </a:r>
            <a:r>
              <a:rPr lang="en-US" dirty="0" err="1" smtClean="0"/>
              <a:t>škola</a:t>
            </a:r>
            <a:r>
              <a:rPr lang="en-US" dirty="0" smtClean="0"/>
              <a:t> </a:t>
            </a:r>
            <a:r>
              <a:rPr lang="en-US" dirty="0" err="1" smtClean="0"/>
              <a:t>strukovnih</a:t>
            </a:r>
            <a:r>
              <a:rPr lang="en-US" dirty="0" smtClean="0"/>
              <a:t> </a:t>
            </a:r>
            <a:r>
              <a:rPr lang="en-US" dirty="0" err="1" smtClean="0"/>
              <a:t>studija</a:t>
            </a:r>
            <a:r>
              <a:rPr lang="en-US" dirty="0" smtClean="0"/>
              <a:t> 2008-2011.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err="1" smtClean="0"/>
              <a:t>Završni</a:t>
            </a:r>
            <a:r>
              <a:rPr lang="en-US" dirty="0" smtClean="0"/>
              <a:t> rad “</a:t>
            </a:r>
            <a:r>
              <a:rPr lang="en-US" dirty="0" err="1" smtClean="0"/>
              <a:t>Opterećenje</a:t>
            </a:r>
            <a:r>
              <a:rPr lang="en-US" dirty="0" smtClean="0"/>
              <a:t> </a:t>
            </a:r>
            <a:r>
              <a:rPr lang="en-US" dirty="0" err="1" smtClean="0"/>
              <a:t>nastavnika</a:t>
            </a:r>
            <a:r>
              <a:rPr lang="en-US" dirty="0" smtClean="0"/>
              <a:t>” - </a:t>
            </a:r>
            <a:r>
              <a:rPr lang="en-US" dirty="0" err="1" smtClean="0"/>
              <a:t>deo</a:t>
            </a:r>
            <a:r>
              <a:rPr lang="en-US" dirty="0" smtClean="0"/>
              <a:t> </a:t>
            </a:r>
            <a:r>
              <a:rPr lang="en-US" dirty="0" err="1" smtClean="0"/>
              <a:t>Eref</a:t>
            </a:r>
            <a:r>
              <a:rPr lang="en-US" dirty="0"/>
              <a:t> </a:t>
            </a:r>
            <a:r>
              <a:rPr lang="en-US" dirty="0" err="1" smtClean="0"/>
              <a:t>sistema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Manufaktura</a:t>
            </a:r>
            <a:r>
              <a:rPr lang="en-US" dirty="0" smtClean="0"/>
              <a:t> </a:t>
            </a:r>
            <a:r>
              <a:rPr lang="en-US" dirty="0" err="1" smtClean="0"/>
              <a:t>d.o.o</a:t>
            </a:r>
            <a:r>
              <a:rPr lang="en-US" dirty="0" smtClean="0"/>
              <a:t>. 2011-2013.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Curo Consulting Ltd &amp; Curo </a:t>
            </a:r>
            <a:r>
              <a:rPr lang="en-US" dirty="0" err="1" smtClean="0"/>
              <a:t>d.o.o</a:t>
            </a:r>
            <a:r>
              <a:rPr lang="en-US" dirty="0" smtClean="0"/>
              <a:t>. 2013-????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Elance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741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CURO </a:t>
            </a:r>
            <a:r>
              <a:rPr lang="en-US" dirty="0" err="1" smtClean="0"/>
              <a:t>COnsulting</a:t>
            </a:r>
            <a:endParaRPr lang="en-US" dirty="0"/>
          </a:p>
        </p:txBody>
      </p:sp>
      <p:pic>
        <p:nvPicPr>
          <p:cNvPr id="4" name="Content Placeholder 3" descr="Screenshot 2014-12-08 11.23.55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760" b="9760"/>
          <a:stretch>
            <a:fillRect/>
          </a:stretch>
        </p:blipFill>
        <p:spPr>
          <a:xfrm>
            <a:off x="3434062" y="1752601"/>
            <a:ext cx="5228294" cy="3000823"/>
          </a:xfrm>
        </p:spPr>
      </p:pic>
      <p:sp>
        <p:nvSpPr>
          <p:cNvPr id="6" name="TextBox 5"/>
          <p:cNvSpPr txBox="1"/>
          <p:nvPr/>
        </p:nvSpPr>
        <p:spPr>
          <a:xfrm>
            <a:off x="457201" y="1752601"/>
            <a:ext cx="29768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Farmaceutska</a:t>
            </a:r>
            <a:r>
              <a:rPr lang="en-US" dirty="0" smtClean="0"/>
              <a:t> </a:t>
            </a:r>
            <a:r>
              <a:rPr lang="en-US" dirty="0" err="1" smtClean="0"/>
              <a:t>industrija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20+ </a:t>
            </a:r>
            <a:r>
              <a:rPr lang="en-US" dirty="0" err="1" smtClean="0"/>
              <a:t>zaposlenih</a:t>
            </a:r>
            <a:r>
              <a:rPr lang="en-US" dirty="0" smtClean="0"/>
              <a:t> (5 </a:t>
            </a:r>
            <a:r>
              <a:rPr lang="en-US" dirty="0" err="1" smtClean="0"/>
              <a:t>programera</a:t>
            </a:r>
            <a:r>
              <a:rPr lang="en-US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Svi</a:t>
            </a:r>
            <a:r>
              <a:rPr lang="en-US" dirty="0" smtClean="0"/>
              <a:t> </a:t>
            </a:r>
            <a:r>
              <a:rPr lang="en-US" dirty="0" err="1" smtClean="0"/>
              <a:t>programeri</a:t>
            </a:r>
            <a:r>
              <a:rPr lang="en-US" dirty="0" smtClean="0"/>
              <a:t> </a:t>
            </a:r>
            <a:r>
              <a:rPr lang="en-US" dirty="0" err="1" smtClean="0"/>
              <a:t>završili</a:t>
            </a:r>
            <a:r>
              <a:rPr lang="en-US" dirty="0" smtClean="0"/>
              <a:t> VTŠSS u </a:t>
            </a:r>
            <a:r>
              <a:rPr lang="en-US" dirty="0" err="1" smtClean="0"/>
              <a:t>Subotici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Kancelarije</a:t>
            </a:r>
            <a:r>
              <a:rPr lang="en-US" dirty="0" smtClean="0"/>
              <a:t> u: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Marlow(UK) - HQ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New York City(USA)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Subotica(SRB)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1" y="5417994"/>
            <a:ext cx="8205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Tehnologije</a:t>
            </a:r>
            <a:r>
              <a:rPr lang="en-US" dirty="0" smtClean="0"/>
              <a:t>: PHP5, </a:t>
            </a:r>
            <a:r>
              <a:rPr lang="en-US" dirty="0" err="1" smtClean="0"/>
              <a:t>CakePHP</a:t>
            </a:r>
            <a:r>
              <a:rPr lang="en-US" dirty="0" smtClean="0"/>
              <a:t>, HTML5, JS, </a:t>
            </a:r>
            <a:r>
              <a:rPr lang="en-US" dirty="0" err="1" smtClean="0"/>
              <a:t>JQuery</a:t>
            </a:r>
            <a:r>
              <a:rPr lang="en-US" dirty="0" smtClean="0"/>
              <a:t>, </a:t>
            </a:r>
            <a:r>
              <a:rPr lang="en-US" dirty="0" err="1" smtClean="0"/>
              <a:t>Node.js</a:t>
            </a:r>
            <a:r>
              <a:rPr lang="en-US" dirty="0" smtClean="0"/>
              <a:t>, CSS3, MySQL, </a:t>
            </a:r>
            <a:r>
              <a:rPr lang="en-US" dirty="0" err="1" smtClean="0"/>
              <a:t>MongoDB</a:t>
            </a:r>
            <a:r>
              <a:rPr lang="en-US" dirty="0" smtClean="0"/>
              <a:t>, </a:t>
            </a:r>
            <a:r>
              <a:rPr lang="en-US" dirty="0" err="1" smtClean="0"/>
              <a:t>JayData</a:t>
            </a:r>
            <a:r>
              <a:rPr lang="en-US" dirty="0" smtClean="0"/>
              <a:t>, Sass, Handlebars…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873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Mobilna</a:t>
            </a:r>
            <a:r>
              <a:rPr lang="en-US" dirty="0" smtClean="0"/>
              <a:t> </a:t>
            </a:r>
            <a:r>
              <a:rPr lang="en-US" dirty="0" err="1" smtClean="0"/>
              <a:t>ofanziva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 err="1" smtClean="0"/>
              <a:t>Pristup</a:t>
            </a:r>
            <a:r>
              <a:rPr lang="en-US" dirty="0" smtClean="0"/>
              <a:t> </a:t>
            </a:r>
            <a:r>
              <a:rPr lang="en-US" dirty="0" err="1" smtClean="0"/>
              <a:t>WEBu</a:t>
            </a:r>
            <a:r>
              <a:rPr lang="en-US" dirty="0" smtClean="0"/>
              <a:t> </a:t>
            </a:r>
            <a:r>
              <a:rPr lang="en-US" dirty="0" err="1" smtClean="0"/>
              <a:t>putem</a:t>
            </a:r>
            <a:r>
              <a:rPr lang="en-US" dirty="0" smtClean="0"/>
              <a:t> </a:t>
            </a:r>
            <a:r>
              <a:rPr lang="en-US" dirty="0" err="1" smtClean="0"/>
              <a:t>aplikacija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mobilne</a:t>
            </a:r>
            <a:r>
              <a:rPr lang="en-US" dirty="0" smtClean="0"/>
              <a:t> </a:t>
            </a:r>
            <a:r>
              <a:rPr lang="en-US" dirty="0" err="1" smtClean="0"/>
              <a:t>platforme</a:t>
            </a:r>
            <a:r>
              <a:rPr lang="en-US" dirty="0" smtClean="0"/>
              <a:t> </a:t>
            </a:r>
            <a:r>
              <a:rPr lang="en-US" dirty="0" err="1" smtClean="0"/>
              <a:t>pretekao</a:t>
            </a:r>
            <a:r>
              <a:rPr lang="en-US" dirty="0" smtClean="0"/>
              <a:t> </a:t>
            </a:r>
            <a:r>
              <a:rPr lang="en-US" dirty="0" err="1" smtClean="0"/>
              <a:t>pristup</a:t>
            </a:r>
            <a:r>
              <a:rPr lang="en-US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desktop </a:t>
            </a:r>
            <a:r>
              <a:rPr lang="en-US" dirty="0" err="1" smtClean="0"/>
              <a:t>računara</a:t>
            </a:r>
            <a:r>
              <a:rPr lang="en-US" dirty="0" smtClean="0"/>
              <a:t> - </a:t>
            </a:r>
            <a:r>
              <a:rPr lang="en-US" dirty="0" err="1" smtClean="0"/>
              <a:t>Januar</a:t>
            </a:r>
            <a:r>
              <a:rPr lang="en-US" dirty="0" smtClean="0"/>
              <a:t> 2014.</a:t>
            </a: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 err="1" smtClean="0"/>
              <a:t>Pristup</a:t>
            </a:r>
            <a:r>
              <a:rPr lang="en-US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</a:t>
            </a:r>
            <a:r>
              <a:rPr lang="en-US" dirty="0" err="1" smtClean="0"/>
              <a:t>browsera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mobilnim</a:t>
            </a:r>
            <a:r>
              <a:rPr lang="en-US" dirty="0" smtClean="0"/>
              <a:t> </a:t>
            </a:r>
            <a:r>
              <a:rPr lang="en-US" dirty="0" err="1" smtClean="0"/>
              <a:t>uredjajima</a:t>
            </a:r>
            <a:r>
              <a:rPr lang="en-US" dirty="0" smtClean="0"/>
              <a:t> </a:t>
            </a:r>
            <a:r>
              <a:rPr lang="en-US" dirty="0" err="1" smtClean="0"/>
              <a:t>još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zaostaje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140227104442-mobile-time-spent-620x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4186" y="3280677"/>
            <a:ext cx="5795629" cy="331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603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app</a:t>
            </a:r>
            <a:endParaRPr lang="en-US" dirty="0"/>
          </a:p>
        </p:txBody>
      </p:sp>
      <p:pic>
        <p:nvPicPr>
          <p:cNvPr id="6" name="Content Placeholder 5" descr="native-hybrid-web-app-comparasion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891" r="-2891"/>
          <a:stretch/>
        </p:blipFill>
        <p:spPr/>
      </p:pic>
    </p:spTree>
    <p:extLst>
      <p:ext uri="{BB962C8B-B14F-4D97-AF65-F5344CB8AC3E}">
        <p14:creationId xmlns:p14="http://schemas.microsoft.com/office/powerpoint/2010/main" xmlns="" val="346953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742892" cy="1371600"/>
          </a:xfrm>
        </p:spPr>
        <p:txBody>
          <a:bodyPr/>
          <a:lstStyle/>
          <a:p>
            <a:r>
              <a:rPr lang="en-US" dirty="0" smtClean="0"/>
              <a:t>HTML5 + </a:t>
            </a:r>
            <a:r>
              <a:rPr lang="en-US" dirty="0" err="1" smtClean="0"/>
              <a:t>jS</a:t>
            </a:r>
            <a:r>
              <a:rPr lang="en-US" dirty="0" smtClean="0"/>
              <a:t> + CSS =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PhoneGap</a:t>
            </a:r>
            <a:r>
              <a:rPr lang="en-US" dirty="0"/>
              <a:t> </a:t>
            </a:r>
            <a:r>
              <a:rPr lang="en-US" dirty="0" smtClean="0"/>
              <a:t>&amp; Cordova</a:t>
            </a:r>
          </a:p>
          <a:p>
            <a:pPr lvl="1" indent="0">
              <a:buNone/>
            </a:pP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pPr marL="1485900" lvl="2" indent="-342900">
              <a:buFont typeface="Arial"/>
              <a:buChar char="•"/>
            </a:pPr>
            <a:r>
              <a:rPr lang="en-US" dirty="0" err="1" smtClean="0"/>
              <a:t>Razvoj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platformi</a:t>
            </a:r>
            <a:r>
              <a:rPr lang="en-US" dirty="0" smtClean="0"/>
              <a:t> </a:t>
            </a:r>
            <a:r>
              <a:rPr lang="en-US" dirty="0" err="1" smtClean="0"/>
              <a:t>istovremeno</a:t>
            </a:r>
            <a:r>
              <a:rPr lang="en-US" dirty="0" smtClean="0"/>
              <a:t>(Android, </a:t>
            </a:r>
            <a:r>
              <a:rPr lang="en-US" dirty="0" err="1" smtClean="0"/>
              <a:t>iOS</a:t>
            </a:r>
            <a:r>
              <a:rPr lang="en-US" dirty="0" smtClean="0"/>
              <a:t>, MS 8.1, Blackberry, </a:t>
            </a:r>
            <a:r>
              <a:rPr lang="en-US" dirty="0" err="1" smtClean="0"/>
              <a:t>FirefoxOS</a:t>
            </a:r>
            <a:r>
              <a:rPr lang="en-US" dirty="0" smtClean="0"/>
              <a:t>, </a:t>
            </a:r>
            <a:r>
              <a:rPr lang="en-US" dirty="0" err="1" smtClean="0"/>
              <a:t>WebOS</a:t>
            </a:r>
            <a:r>
              <a:rPr lang="en-US" dirty="0" smtClean="0"/>
              <a:t>…)</a:t>
            </a:r>
          </a:p>
          <a:p>
            <a:pPr marL="1485900" lvl="2" indent="-342900">
              <a:buFont typeface="Arial"/>
              <a:buChar char="•"/>
            </a:pPr>
            <a:r>
              <a:rPr lang="en-US" dirty="0" err="1" smtClean="0"/>
              <a:t>Mogućnost</a:t>
            </a:r>
            <a:r>
              <a:rPr lang="en-US" dirty="0" smtClean="0"/>
              <a:t> “</a:t>
            </a:r>
            <a:r>
              <a:rPr lang="en-US" dirty="0" err="1" smtClean="0"/>
              <a:t>recikliranja</a:t>
            </a:r>
            <a:r>
              <a:rPr lang="en-US" dirty="0" smtClean="0"/>
              <a:t>” </a:t>
            </a:r>
            <a:r>
              <a:rPr lang="en-US" dirty="0" err="1" smtClean="0"/>
              <a:t>koda</a:t>
            </a:r>
            <a:endParaRPr lang="en-US" dirty="0"/>
          </a:p>
          <a:p>
            <a:pPr marL="1428750" lvl="2" indent="-285750">
              <a:buFont typeface="Arial"/>
              <a:buChar char="•"/>
            </a:pPr>
            <a:r>
              <a:rPr lang="en-US" dirty="0" err="1" smtClean="0"/>
              <a:t>Veliki</a:t>
            </a:r>
            <a:r>
              <a:rPr lang="en-US" dirty="0" smtClean="0"/>
              <a:t> </a:t>
            </a:r>
            <a:r>
              <a:rPr lang="en-US" dirty="0" err="1" smtClean="0"/>
              <a:t>broj</a:t>
            </a:r>
            <a:r>
              <a:rPr lang="en-US" dirty="0" smtClean="0"/>
              <a:t> API-</a:t>
            </a:r>
            <a:r>
              <a:rPr lang="en-US" dirty="0" err="1" smtClean="0"/>
              <a:t>ja</a:t>
            </a:r>
            <a:endParaRPr lang="en-US" dirty="0" smtClean="0"/>
          </a:p>
          <a:p>
            <a:pPr lvl="1" indent="0">
              <a:buNone/>
            </a:pPr>
            <a:r>
              <a:rPr lang="en-US" dirty="0" smtClean="0">
                <a:sym typeface="Wingdings"/>
              </a:rPr>
              <a:t></a:t>
            </a:r>
            <a:endParaRPr lang="en-US" dirty="0" smtClean="0"/>
          </a:p>
          <a:p>
            <a:pPr marL="1485900" lvl="2" indent="-342900">
              <a:buFont typeface="Arial"/>
              <a:buChar char="•"/>
            </a:pPr>
            <a:r>
              <a:rPr lang="en-US" dirty="0" err="1" smtClean="0"/>
              <a:t>Performanse</a:t>
            </a:r>
            <a:endParaRPr lang="en-US" dirty="0" smtClean="0"/>
          </a:p>
          <a:p>
            <a:pPr marL="1485900" lvl="2" indent="-342900">
              <a:buFont typeface="Arial"/>
              <a:buChar char="•"/>
            </a:pPr>
            <a:r>
              <a:rPr lang="en-US" dirty="0" err="1" smtClean="0"/>
              <a:t>Cena</a:t>
            </a:r>
            <a:r>
              <a:rPr lang="en-US" dirty="0" smtClean="0"/>
              <a:t> (</a:t>
            </a:r>
            <a:r>
              <a:rPr lang="en-US" dirty="0" err="1" smtClean="0"/>
              <a:t>PhoneGap</a:t>
            </a:r>
            <a:r>
              <a:rPr lang="en-US" dirty="0" smtClean="0"/>
              <a:t>)</a:t>
            </a:r>
          </a:p>
          <a:p>
            <a:pPr marL="1485900" lvl="2" indent="-342900">
              <a:buFont typeface="Arial"/>
              <a:buChar char="•"/>
            </a:pPr>
            <a:r>
              <a:rPr lang="en-US" dirty="0" err="1" smtClean="0"/>
              <a:t>Podržanost</a:t>
            </a:r>
            <a:r>
              <a:rPr lang="en-US" dirty="0" smtClean="0"/>
              <a:t> </a:t>
            </a:r>
            <a:r>
              <a:rPr lang="en-US" dirty="0" err="1" smtClean="0"/>
              <a:t>funkcija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46577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/>
          <a:lstStyle/>
          <a:p>
            <a:r>
              <a:rPr lang="en-US" dirty="0" err="1" smtClean="0"/>
              <a:t>Podržane</a:t>
            </a:r>
            <a:r>
              <a:rPr lang="en-US" dirty="0" smtClean="0"/>
              <a:t> </a:t>
            </a:r>
            <a:r>
              <a:rPr lang="en-US" dirty="0" err="1" smtClean="0"/>
              <a:t>sistemske</a:t>
            </a:r>
            <a:r>
              <a:rPr lang="en-US" dirty="0" smtClean="0"/>
              <a:t> </a:t>
            </a:r>
            <a:r>
              <a:rPr lang="en-US" dirty="0" err="1" smtClean="0"/>
              <a:t>funkcije</a:t>
            </a:r>
            <a:endParaRPr lang="en-US" dirty="0"/>
          </a:p>
        </p:txBody>
      </p:sp>
      <p:pic>
        <p:nvPicPr>
          <p:cNvPr id="4" name="Content Placeholder 3" descr="Screenshot 2014-12-07 11.40.18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456" r="-16456"/>
          <a:stretch>
            <a:fillRect/>
          </a:stretch>
        </p:blipFill>
        <p:spPr>
          <a:xfrm>
            <a:off x="457200" y="1752600"/>
            <a:ext cx="8501160" cy="4879312"/>
          </a:xfrm>
        </p:spPr>
      </p:pic>
    </p:spTree>
    <p:extLst>
      <p:ext uri="{BB962C8B-B14F-4D97-AF65-F5344CB8AC3E}">
        <p14:creationId xmlns:p14="http://schemas.microsoft.com/office/powerpoint/2010/main" xmlns="" val="230036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Prvi</a:t>
            </a:r>
            <a:r>
              <a:rPr lang="en-US" dirty="0" smtClean="0"/>
              <a:t> </a:t>
            </a:r>
            <a:r>
              <a:rPr lang="en-US" dirty="0" err="1" smtClean="0"/>
              <a:t>Koraci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err="1" smtClean="0"/>
              <a:t>Instalirati</a:t>
            </a:r>
            <a:r>
              <a:rPr lang="en-US" dirty="0" smtClean="0"/>
              <a:t> </a:t>
            </a:r>
            <a:r>
              <a:rPr lang="en-US" dirty="0" err="1" smtClean="0"/>
              <a:t>Node.js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Instalirati</a:t>
            </a:r>
            <a:r>
              <a:rPr lang="en-US" dirty="0" smtClean="0"/>
              <a:t> SDK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željene</a:t>
            </a:r>
            <a:r>
              <a:rPr lang="en-US" dirty="0" smtClean="0"/>
              <a:t> </a:t>
            </a:r>
            <a:r>
              <a:rPr lang="en-US" dirty="0" err="1" smtClean="0"/>
              <a:t>platforme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Instalirati</a:t>
            </a:r>
            <a:r>
              <a:rPr lang="en-US" dirty="0" smtClean="0"/>
              <a:t> Cordova </a:t>
            </a:r>
            <a:r>
              <a:rPr lang="en-US" dirty="0" err="1" smtClean="0"/>
              <a:t>pomoću</a:t>
            </a:r>
            <a:r>
              <a:rPr lang="en-US" dirty="0" smtClean="0"/>
              <a:t> </a:t>
            </a:r>
            <a:r>
              <a:rPr lang="en-US" dirty="0" err="1" smtClean="0"/>
              <a:t>npm</a:t>
            </a:r>
            <a:r>
              <a:rPr lang="en-US" dirty="0" smtClean="0"/>
              <a:t>-a</a:t>
            </a:r>
          </a:p>
          <a:p>
            <a:pPr lvl="1"/>
            <a:r>
              <a:rPr lang="en-US" dirty="0" err="1"/>
              <a:t>n</a:t>
            </a:r>
            <a:r>
              <a:rPr lang="en-US" dirty="0" err="1" smtClean="0"/>
              <a:t>pm</a:t>
            </a:r>
            <a:r>
              <a:rPr lang="en-US" dirty="0" smtClean="0"/>
              <a:t> je ‘Node Packaged Modules’</a:t>
            </a:r>
          </a:p>
          <a:p>
            <a:pPr lvl="1"/>
            <a:r>
              <a:rPr lang="en-US" dirty="0" err="1" smtClean="0"/>
              <a:t>Standardni</a:t>
            </a:r>
            <a:r>
              <a:rPr lang="en-US" dirty="0" smtClean="0"/>
              <a:t> </a:t>
            </a:r>
            <a:r>
              <a:rPr lang="en-US" dirty="0" err="1" smtClean="0"/>
              <a:t>metod</a:t>
            </a:r>
            <a:r>
              <a:rPr lang="en-US" dirty="0" smtClean="0"/>
              <a:t> </a:t>
            </a:r>
            <a:r>
              <a:rPr lang="en-US" dirty="0" err="1" smtClean="0"/>
              <a:t>distribucije</a:t>
            </a:r>
            <a:r>
              <a:rPr lang="en-US" dirty="0" smtClean="0"/>
              <a:t> </a:t>
            </a:r>
            <a:r>
              <a:rPr lang="en-US" dirty="0" err="1" smtClean="0"/>
              <a:t>Node.js</a:t>
            </a:r>
            <a:r>
              <a:rPr lang="en-US" dirty="0" smtClean="0"/>
              <a:t> </a:t>
            </a:r>
            <a:r>
              <a:rPr lang="en-US" dirty="0" err="1" smtClean="0"/>
              <a:t>modula</a:t>
            </a:r>
            <a:endParaRPr lang="en-US" dirty="0" smtClean="0"/>
          </a:p>
          <a:p>
            <a:pPr lvl="1"/>
            <a:r>
              <a:rPr lang="en-US" dirty="0" smtClean="0"/>
              <a:t>Moduli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pisani</a:t>
            </a:r>
            <a:r>
              <a:rPr lang="en-US" dirty="0" smtClean="0"/>
              <a:t> u </a:t>
            </a:r>
            <a:r>
              <a:rPr lang="en-US" dirty="0" err="1" smtClean="0"/>
              <a:t>javascript</a:t>
            </a:r>
            <a:r>
              <a:rPr lang="en-US" dirty="0"/>
              <a:t>-</a:t>
            </a:r>
            <a:r>
              <a:rPr lang="en-US" dirty="0" smtClean="0"/>
              <a:t>u</a:t>
            </a:r>
          </a:p>
          <a:p>
            <a:pPr lvl="1"/>
            <a:r>
              <a:rPr lang="en-US" dirty="0" err="1" smtClean="0"/>
              <a:t>sudo</a:t>
            </a:r>
            <a:r>
              <a:rPr lang="en-US" dirty="0" smtClean="0"/>
              <a:t> </a:t>
            </a:r>
            <a:r>
              <a:rPr lang="en-US" dirty="0" err="1" smtClean="0"/>
              <a:t>npm</a:t>
            </a:r>
            <a:r>
              <a:rPr lang="en-US" dirty="0" smtClean="0"/>
              <a:t> install –g </a:t>
            </a:r>
            <a:r>
              <a:rPr lang="en-US" dirty="0" err="1" smtClean="0"/>
              <a:t>cordova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18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Prva</a:t>
            </a:r>
            <a:r>
              <a:rPr lang="en-US" dirty="0" smtClean="0"/>
              <a:t> </a:t>
            </a:r>
            <a:r>
              <a:rPr lang="en-US" dirty="0" err="1" smtClean="0"/>
              <a:t>aplikacija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43451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err="1" smtClean="0"/>
              <a:t>cordova</a:t>
            </a:r>
            <a:r>
              <a:rPr lang="en-US" dirty="0" smtClean="0"/>
              <a:t> create hello </a:t>
            </a:r>
            <a:r>
              <a:rPr lang="en-US" dirty="0" err="1" smtClean="0"/>
              <a:t>com.ngal.hello</a:t>
            </a:r>
            <a:r>
              <a:rPr lang="en-US" dirty="0" smtClean="0"/>
              <a:t> Hello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create je </a:t>
            </a:r>
            <a:r>
              <a:rPr lang="en-US" dirty="0" err="1" smtClean="0"/>
              <a:t>komanda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hello je </a:t>
            </a:r>
            <a:r>
              <a:rPr lang="en-US" dirty="0" err="1" smtClean="0"/>
              <a:t>naziv</a:t>
            </a:r>
            <a:r>
              <a:rPr lang="en-US" dirty="0" smtClean="0"/>
              <a:t> </a:t>
            </a:r>
            <a:r>
              <a:rPr lang="en-US" dirty="0" err="1" smtClean="0"/>
              <a:t>direktorijuma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com.ngal.hello</a:t>
            </a:r>
            <a:r>
              <a:rPr lang="en-US" dirty="0" smtClean="0"/>
              <a:t> je </a:t>
            </a:r>
            <a:r>
              <a:rPr lang="en-US" dirty="0" err="1" smtClean="0"/>
              <a:t>naziv</a:t>
            </a:r>
            <a:r>
              <a:rPr lang="en-US" dirty="0" smtClean="0"/>
              <a:t> </a:t>
            </a:r>
            <a:r>
              <a:rPr lang="en-US" dirty="0" err="1" smtClean="0"/>
              <a:t>projekta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Hello je ‘human friendly’ </a:t>
            </a:r>
            <a:r>
              <a:rPr lang="en-US" dirty="0" err="1" smtClean="0"/>
              <a:t>naziv</a:t>
            </a:r>
            <a:r>
              <a:rPr lang="en-US" dirty="0" smtClean="0"/>
              <a:t> </a:t>
            </a:r>
            <a:r>
              <a:rPr lang="en-US" dirty="0" err="1" smtClean="0"/>
              <a:t>projekta</a:t>
            </a:r>
            <a:endParaRPr lang="en-US" dirty="0" smtClean="0"/>
          </a:p>
          <a:p>
            <a:r>
              <a:rPr lang="en-US" dirty="0" err="1" smtClean="0"/>
              <a:t>Struktura</a:t>
            </a:r>
            <a:r>
              <a:rPr lang="en-US" dirty="0" smtClean="0"/>
              <a:t> </a:t>
            </a:r>
            <a:r>
              <a:rPr lang="en-US" dirty="0" err="1" smtClean="0"/>
              <a:t>direktorijuma</a:t>
            </a:r>
            <a:r>
              <a:rPr lang="en-US" dirty="0" smtClean="0"/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platforms – </a:t>
            </a:r>
            <a:r>
              <a:rPr lang="en-US" dirty="0" err="1" smtClean="0"/>
              <a:t>izvorni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specifičnu</a:t>
            </a:r>
            <a:r>
              <a:rPr lang="en-US" dirty="0" smtClean="0"/>
              <a:t> </a:t>
            </a:r>
            <a:r>
              <a:rPr lang="en-US" dirty="0" err="1" smtClean="0"/>
              <a:t>platformu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plugins – </a:t>
            </a:r>
            <a:r>
              <a:rPr lang="en-US" dirty="0" err="1" smtClean="0"/>
              <a:t>dodaci</a:t>
            </a:r>
            <a:r>
              <a:rPr lang="en-US" dirty="0" smtClean="0"/>
              <a:t> </a:t>
            </a:r>
            <a:r>
              <a:rPr lang="en-US" dirty="0" err="1" smtClean="0"/>
              <a:t>osnovnom</a:t>
            </a:r>
            <a:r>
              <a:rPr lang="en-US" dirty="0" smtClean="0"/>
              <a:t> </a:t>
            </a:r>
            <a:r>
              <a:rPr lang="en-US" dirty="0" err="1" smtClean="0"/>
              <a:t>cordova</a:t>
            </a:r>
            <a:r>
              <a:rPr lang="en-US" dirty="0" smtClean="0"/>
              <a:t> </a:t>
            </a:r>
            <a:r>
              <a:rPr lang="en-US" dirty="0" err="1" smtClean="0"/>
              <a:t>paketu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www – web </a:t>
            </a:r>
            <a:r>
              <a:rPr lang="en-US" dirty="0" err="1" smtClean="0"/>
              <a:t>aplikacija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354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868940" cy="1371600"/>
          </a:xfrm>
        </p:spPr>
        <p:txBody>
          <a:bodyPr/>
          <a:lstStyle/>
          <a:p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izbeći</a:t>
            </a:r>
            <a:r>
              <a:rPr lang="en-US" dirty="0" smtClean="0"/>
              <a:t> </a:t>
            </a:r>
            <a:r>
              <a:rPr lang="en-US" dirty="0" err="1" smtClean="0"/>
              <a:t>katastrofu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/>
              <a:buChar char="•"/>
            </a:pPr>
            <a:r>
              <a:rPr lang="en-US" dirty="0" err="1" smtClean="0"/>
              <a:t>Struktura</a:t>
            </a:r>
            <a:r>
              <a:rPr lang="en-US" dirty="0" smtClean="0"/>
              <a:t>  (HTML), </a:t>
            </a:r>
            <a:r>
              <a:rPr lang="en-US" dirty="0" err="1" smtClean="0"/>
              <a:t>Logika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podaci</a:t>
            </a:r>
            <a:r>
              <a:rPr lang="en-US" dirty="0" smtClean="0"/>
              <a:t> (JS), </a:t>
            </a:r>
            <a:r>
              <a:rPr lang="en-US" dirty="0" err="1" smtClean="0"/>
              <a:t>prikaz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efekti</a:t>
            </a:r>
            <a:r>
              <a:rPr lang="en-US" dirty="0" smtClean="0"/>
              <a:t>(CSS)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Izbegavati</a:t>
            </a:r>
            <a:r>
              <a:rPr lang="en-US" dirty="0" smtClean="0"/>
              <a:t> ‘Fancy framework trap’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Koristiti</a:t>
            </a:r>
            <a:r>
              <a:rPr lang="en-US" dirty="0" smtClean="0"/>
              <a:t> </a:t>
            </a:r>
            <a:r>
              <a:rPr lang="en-US" dirty="0" err="1" smtClean="0"/>
              <a:t>čist</a:t>
            </a:r>
            <a:r>
              <a:rPr lang="en-US" dirty="0" smtClean="0"/>
              <a:t> </a:t>
            </a:r>
            <a:r>
              <a:rPr lang="en-US" dirty="0" err="1" smtClean="0"/>
              <a:t>javascript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moguće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vizuelne</a:t>
            </a:r>
            <a:r>
              <a:rPr lang="en-US" dirty="0" smtClean="0"/>
              <a:t> </a:t>
            </a:r>
            <a:r>
              <a:rPr lang="en-US" dirty="0" err="1" smtClean="0"/>
              <a:t>efekte</a:t>
            </a:r>
            <a:r>
              <a:rPr lang="en-US" dirty="0" smtClean="0"/>
              <a:t> </a:t>
            </a:r>
            <a:r>
              <a:rPr lang="en-US" dirty="0" err="1" smtClean="0"/>
              <a:t>koristiti</a:t>
            </a:r>
            <a:r>
              <a:rPr lang="en-US" dirty="0" smtClean="0"/>
              <a:t> CSS3 </a:t>
            </a:r>
            <a:r>
              <a:rPr lang="en-US" dirty="0" err="1" smtClean="0"/>
              <a:t>tranzicije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transformacije</a:t>
            </a:r>
            <a:r>
              <a:rPr lang="en-US" dirty="0" smtClean="0"/>
              <a:t> </a:t>
            </a:r>
            <a:r>
              <a:rPr lang="en-US" dirty="0" err="1" smtClean="0"/>
              <a:t>umesto</a:t>
            </a:r>
            <a:r>
              <a:rPr lang="en-US" dirty="0" smtClean="0"/>
              <a:t> JS </a:t>
            </a:r>
            <a:r>
              <a:rPr lang="en-US" dirty="0" err="1" smtClean="0"/>
              <a:t>animacija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Koristiti</a:t>
            </a:r>
            <a:r>
              <a:rPr lang="en-US" dirty="0" smtClean="0"/>
              <a:t> ‘Touch’ </a:t>
            </a:r>
            <a:r>
              <a:rPr lang="en-US" dirty="0" err="1" smtClean="0"/>
              <a:t>dogadjaje</a:t>
            </a:r>
            <a:r>
              <a:rPr lang="en-US" dirty="0" smtClean="0"/>
              <a:t> </a:t>
            </a:r>
            <a:r>
              <a:rPr lang="en-US" dirty="0" err="1" smtClean="0"/>
              <a:t>umesto</a:t>
            </a:r>
            <a:r>
              <a:rPr lang="en-US" dirty="0" smtClean="0"/>
              <a:t> ‘Click’ </a:t>
            </a:r>
            <a:r>
              <a:rPr lang="en-US" dirty="0" err="1" smtClean="0"/>
              <a:t>dogadjaja</a:t>
            </a:r>
            <a:r>
              <a:rPr lang="en-US" dirty="0" smtClean="0"/>
              <a:t>(300ms </a:t>
            </a:r>
            <a:r>
              <a:rPr lang="en-US" dirty="0" err="1" smtClean="0"/>
              <a:t>kašnjenje</a:t>
            </a:r>
            <a:r>
              <a:rPr lang="en-US" dirty="0" smtClean="0"/>
              <a:t>)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Izbegavati</a:t>
            </a:r>
            <a:r>
              <a:rPr lang="en-US" dirty="0" smtClean="0"/>
              <a:t> </a:t>
            </a:r>
            <a:r>
              <a:rPr lang="en-US" dirty="0" err="1" smtClean="0"/>
              <a:t>komplikovane</a:t>
            </a:r>
            <a:r>
              <a:rPr lang="en-US" dirty="0" smtClean="0"/>
              <a:t> CSS </a:t>
            </a:r>
            <a:r>
              <a:rPr lang="en-US" dirty="0" err="1" smtClean="0"/>
              <a:t>selektore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Sto</a:t>
            </a:r>
            <a:r>
              <a:rPr lang="en-US" dirty="0" smtClean="0"/>
              <a:t> je </a:t>
            </a:r>
            <a:r>
              <a:rPr lang="en-US" dirty="0" err="1" smtClean="0"/>
              <a:t>moguće</a:t>
            </a:r>
            <a:r>
              <a:rPr lang="en-US" dirty="0" smtClean="0"/>
              <a:t> </a:t>
            </a:r>
            <a:r>
              <a:rPr lang="en-US" dirty="0" err="1" smtClean="0"/>
              <a:t>češće</a:t>
            </a:r>
            <a:r>
              <a:rPr lang="en-US" dirty="0" smtClean="0"/>
              <a:t> </a:t>
            </a:r>
            <a:r>
              <a:rPr lang="en-US" dirty="0" err="1" smtClean="0"/>
              <a:t>koristiti</a:t>
            </a:r>
            <a:r>
              <a:rPr lang="en-US" dirty="0" smtClean="0"/>
              <a:t> ID </a:t>
            </a:r>
            <a:r>
              <a:rPr lang="en-US" dirty="0" err="1" smtClean="0"/>
              <a:t>selektore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Cache!!!</a:t>
            </a:r>
          </a:p>
          <a:p>
            <a:r>
              <a:rPr lang="en-US" dirty="0" smtClean="0"/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xmlns="" val="245059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/>
          <a:lstStyle/>
          <a:p>
            <a:r>
              <a:rPr lang="en-US" dirty="0" err="1" smtClean="0"/>
              <a:t>Skladištenje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Internet </a:t>
            </a:r>
            <a:r>
              <a:rPr lang="en-US" dirty="0" err="1" smtClean="0"/>
              <a:t>konekcija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dostupna</a:t>
            </a:r>
            <a:r>
              <a:rPr lang="en-US" dirty="0" smtClean="0"/>
              <a:t>(tablet </a:t>
            </a:r>
            <a:r>
              <a:rPr lang="en-US" dirty="0" err="1" smtClean="0"/>
              <a:t>uredjaji</a:t>
            </a:r>
            <a:r>
              <a:rPr lang="en-US" dirty="0" smtClean="0"/>
              <a:t>)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Skladištenje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samom</a:t>
            </a:r>
            <a:r>
              <a:rPr lang="en-US" dirty="0" smtClean="0"/>
              <a:t> </a:t>
            </a:r>
            <a:r>
              <a:rPr lang="en-US" dirty="0" err="1" smtClean="0"/>
              <a:t>uredjaju</a:t>
            </a:r>
            <a:r>
              <a:rPr lang="en-US" dirty="0" smtClean="0"/>
              <a:t> - </a:t>
            </a:r>
            <a:r>
              <a:rPr lang="en-US" dirty="0" err="1" smtClean="0"/>
              <a:t>javascript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Sinhronizacija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JayData</a:t>
            </a:r>
            <a:r>
              <a:rPr lang="en-US" dirty="0" smtClean="0"/>
              <a:t>, </a:t>
            </a:r>
            <a:r>
              <a:rPr lang="en-US" dirty="0" err="1" smtClean="0"/>
              <a:t>TaffyDB</a:t>
            </a:r>
            <a:r>
              <a:rPr lang="en-US" dirty="0" smtClean="0"/>
              <a:t>, </a:t>
            </a:r>
            <a:r>
              <a:rPr lang="en-US" dirty="0" err="1" smtClean="0"/>
              <a:t>PouchDB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095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JayData</a:t>
            </a:r>
            <a:r>
              <a:rPr lang="en-US" dirty="0" smtClean="0"/>
              <a:t> - </a:t>
            </a:r>
            <a:r>
              <a:rPr lang="en-US" dirty="0" err="1" smtClean="0"/>
              <a:t>osnove</a:t>
            </a:r>
            <a:endParaRPr lang="en-US" dirty="0"/>
          </a:p>
        </p:txBody>
      </p:sp>
      <p:pic>
        <p:nvPicPr>
          <p:cNvPr id="4" name="Content Placeholder 3" descr="Screenshot 2014-12-07 13.21.44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0192" b="-30192"/>
          <a:stretch>
            <a:fillRect/>
          </a:stretch>
        </p:blipFill>
        <p:spPr>
          <a:xfrm>
            <a:off x="457200" y="897375"/>
            <a:ext cx="7620000" cy="4373563"/>
          </a:xfrm>
        </p:spPr>
      </p:pic>
      <p:pic>
        <p:nvPicPr>
          <p:cNvPr id="5" name="Picture 4" descr="Screenshot 2014-12-07 13.22.0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300" y="4598252"/>
            <a:ext cx="67818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97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JayData</a:t>
            </a:r>
            <a:r>
              <a:rPr lang="en-US" dirty="0" smtClean="0"/>
              <a:t> - </a:t>
            </a:r>
            <a:r>
              <a:rPr lang="en-US" dirty="0" err="1" smtClean="0"/>
              <a:t>osnove</a:t>
            </a:r>
            <a:endParaRPr lang="en-US" dirty="0"/>
          </a:p>
        </p:txBody>
      </p:sp>
      <p:pic>
        <p:nvPicPr>
          <p:cNvPr id="4" name="Content Placeholder 3" descr="Screenshot 2014-12-07 13.22.28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2259" b="-32259"/>
          <a:stretch>
            <a:fillRect/>
          </a:stretch>
        </p:blipFill>
        <p:spPr>
          <a:xfrm>
            <a:off x="457200" y="884417"/>
            <a:ext cx="7620000" cy="4373563"/>
          </a:xfrm>
        </p:spPr>
      </p:pic>
      <p:pic>
        <p:nvPicPr>
          <p:cNvPr id="5" name="Picture 4" descr="Screenshot 2014-12-07 13.23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4366204"/>
            <a:ext cx="7620000" cy="249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931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Zaključak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Cordova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PhoneGap</a:t>
            </a:r>
            <a:r>
              <a:rPr lang="en-US" dirty="0" smtClean="0"/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otvaraju</a:t>
            </a:r>
            <a:r>
              <a:rPr lang="en-US" dirty="0" smtClean="0"/>
              <a:t> novo </a:t>
            </a:r>
            <a:r>
              <a:rPr lang="en-US" dirty="0" err="1" smtClean="0"/>
              <a:t>tržište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web </a:t>
            </a:r>
            <a:r>
              <a:rPr lang="en-US" dirty="0" err="1" smtClean="0"/>
              <a:t>programere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omogućavaju</a:t>
            </a:r>
            <a:r>
              <a:rPr lang="en-US" dirty="0" smtClean="0"/>
              <a:t> </a:t>
            </a:r>
            <a:r>
              <a:rPr lang="en-US" dirty="0" err="1" smtClean="0"/>
              <a:t>relativno</a:t>
            </a:r>
            <a:r>
              <a:rPr lang="en-US" dirty="0" smtClean="0"/>
              <a:t> </a:t>
            </a:r>
            <a:r>
              <a:rPr lang="en-US" dirty="0" err="1" smtClean="0"/>
              <a:t>lako</a:t>
            </a:r>
            <a:r>
              <a:rPr lang="en-US" dirty="0" smtClean="0"/>
              <a:t> </a:t>
            </a:r>
            <a:r>
              <a:rPr lang="en-US" dirty="0" err="1" smtClean="0"/>
              <a:t>održavanje</a:t>
            </a:r>
            <a:r>
              <a:rPr lang="en-US" dirty="0" smtClean="0"/>
              <a:t> </a:t>
            </a:r>
            <a:r>
              <a:rPr lang="en-US" dirty="0" err="1" smtClean="0"/>
              <a:t>koda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platformi</a:t>
            </a:r>
            <a:r>
              <a:rPr lang="en-US" dirty="0" smtClean="0"/>
              <a:t> </a:t>
            </a:r>
            <a:r>
              <a:rPr lang="en-US" dirty="0" err="1" smtClean="0"/>
              <a:t>paralelno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Zahtevaju</a:t>
            </a:r>
            <a:r>
              <a:rPr lang="en-US" dirty="0" smtClean="0"/>
              <a:t> ‘</a:t>
            </a:r>
            <a:r>
              <a:rPr lang="en-US" dirty="0" err="1" smtClean="0"/>
              <a:t>malo</a:t>
            </a:r>
            <a:r>
              <a:rPr lang="en-US" dirty="0" smtClean="0"/>
              <a:t>’ </a:t>
            </a:r>
            <a:r>
              <a:rPr lang="en-US" dirty="0" err="1" smtClean="0"/>
              <a:t>učenja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početak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Izuzetno</a:t>
            </a:r>
            <a:r>
              <a:rPr lang="en-US" dirty="0" smtClean="0"/>
              <a:t> </a:t>
            </a:r>
            <a:r>
              <a:rPr lang="en-US" dirty="0" err="1" smtClean="0"/>
              <a:t>dobro</a:t>
            </a:r>
            <a:r>
              <a:rPr lang="en-US" dirty="0" smtClean="0"/>
              <a:t> </a:t>
            </a:r>
            <a:r>
              <a:rPr lang="en-US" dirty="0" err="1" smtClean="0"/>
              <a:t>dokumentovani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Velika</a:t>
            </a:r>
            <a:r>
              <a:rPr lang="en-US" dirty="0" smtClean="0"/>
              <a:t> online </a:t>
            </a:r>
            <a:r>
              <a:rPr lang="en-US" dirty="0" err="1" smtClean="0"/>
              <a:t>zajednica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40826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Kraj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Prezentacija</a:t>
            </a:r>
            <a:r>
              <a:rPr lang="en-US" dirty="0" smtClean="0"/>
              <a:t> </a:t>
            </a:r>
            <a:r>
              <a:rPr lang="en-US" dirty="0" err="1" smtClean="0"/>
              <a:t>dostupna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profesora</a:t>
            </a:r>
            <a:r>
              <a:rPr lang="en-US" dirty="0" smtClean="0"/>
              <a:t>!</a:t>
            </a:r>
          </a:p>
          <a:p>
            <a:r>
              <a:rPr lang="en-US" dirty="0" err="1" smtClean="0"/>
              <a:t>Kontakt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ngal@curo.co.uk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nennadgal@gmail.com</a:t>
            </a:r>
            <a:endParaRPr lang="en-US" dirty="0" smtClean="0"/>
          </a:p>
          <a:p>
            <a:r>
              <a:rPr lang="en-US" dirty="0"/>
              <a:t>Cordova: </a:t>
            </a:r>
            <a:r>
              <a:rPr lang="en-US" dirty="0">
                <a:hlinkClick r:id="rId5"/>
              </a:rPr>
              <a:t>http://cordova.apache.org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r>
              <a:rPr lang="en-US" dirty="0" err="1" smtClean="0"/>
              <a:t>PhoneGap</a:t>
            </a:r>
            <a:r>
              <a:rPr lang="en-US" dirty="0"/>
              <a:t>: </a:t>
            </a:r>
            <a:r>
              <a:rPr lang="en-US" dirty="0">
                <a:hlinkClick r:id="rId6"/>
              </a:rPr>
              <a:t>http:/</a:t>
            </a:r>
            <a:r>
              <a:rPr lang="en-US" dirty="0" smtClean="0">
                <a:hlinkClick r:id="rId6"/>
              </a:rPr>
              <a:t>/</a:t>
            </a:r>
            <a:r>
              <a:rPr lang="en-US" err="1" smtClean="0">
                <a:hlinkClick r:id="rId6"/>
              </a:rPr>
              <a:t>www.phonegap.com</a:t>
            </a:r>
            <a:r>
              <a:rPr lang="en-US" smtClean="0">
                <a:hlinkClick r:id="rId6"/>
              </a:rPr>
              <a:t>/</a:t>
            </a:r>
            <a:r>
              <a:rPr lang="en-US" smtClean="0"/>
              <a:t> </a:t>
            </a:r>
            <a:endParaRPr lang="en-US" dirty="0" smtClean="0"/>
          </a:p>
          <a:p>
            <a:endParaRPr lang="en-US" dirty="0"/>
          </a:p>
          <a:p>
            <a:pPr algn="ctr"/>
            <a:r>
              <a:rPr lang="en-US" sz="12600" dirty="0" smtClean="0">
                <a:solidFill>
                  <a:srgbClr val="FF0000"/>
                </a:solidFill>
              </a:rPr>
              <a:t>???</a:t>
            </a:r>
            <a:endParaRPr lang="en-US" sz="1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30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2653</TotalTime>
  <Words>442</Words>
  <Application>Microsoft Macintosh PowerPoint</Application>
  <PresentationFormat>On-screen Show (4:3)</PresentationFormat>
  <Paragraphs>96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Essential</vt:lpstr>
      <vt:lpstr>Razvoj aplikacija za mobilne platforme upotrebom web tehnologija</vt:lpstr>
      <vt:lpstr>O Meni </vt:lpstr>
      <vt:lpstr>CURO COnsulting</vt:lpstr>
      <vt:lpstr>Mobilna ofanziva</vt:lpstr>
      <vt:lpstr>Hybrid app</vt:lpstr>
      <vt:lpstr>HTML5 + jS + CSS = APP</vt:lpstr>
      <vt:lpstr>Podržane sistemske funkcije</vt:lpstr>
      <vt:lpstr>Prvi Koraci</vt:lpstr>
      <vt:lpstr>Prva aplikacija</vt:lpstr>
      <vt:lpstr>Kako izbeći katastrofu</vt:lpstr>
      <vt:lpstr>Skladištenje podataka</vt:lpstr>
      <vt:lpstr>JayData - osnove</vt:lpstr>
      <vt:lpstr>JayData - osnove</vt:lpstr>
      <vt:lpstr>Zaključak</vt:lpstr>
      <vt:lpstr>Kraj </vt:lpstr>
    </vt:vector>
  </TitlesOfParts>
  <Company>Curo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Razvoj aplikacija za mobilne platforme upotrebom web tehnologija</dc:title>
  <dc:creator>Nenad Gal</dc:creator>
  <cp:lastModifiedBy>chole</cp:lastModifiedBy>
  <cp:revision>41</cp:revision>
  <dcterms:created xsi:type="dcterms:W3CDTF">2014-11-29T12:01:42Z</dcterms:created>
  <dcterms:modified xsi:type="dcterms:W3CDTF">2014-12-11T19:46:32Z</dcterms:modified>
</cp:coreProperties>
</file>