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BF4BA06D-663A-40E2-AF75-EA5BA0FFD55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6FB0EC-2260-41FE-B878-A753D26FE53D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87052-D43A-45EA-8D38-C3DD9BD6A297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B6E40E-2C24-409B-B86C-7B03BFF676FF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B718B-54F1-4822-8DD3-E3EB36530DEB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D1F3E-6BDE-4D4B-9FCF-DAB587D717A7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8410BE-2134-4610-9F81-31755F49B693}" type="slidenum">
              <a:rPr lang="en-GB"/>
              <a:pPr/>
              <a:t>5</a:t>
            </a:fld>
            <a:endParaRPr lang="en-GB"/>
          </a:p>
        </p:txBody>
      </p:sp>
      <p:sp>
        <p:nvSpPr>
          <p:cNvPr id="87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3415CB-16B7-4CB8-B3DE-143FF1F92F48}" type="slidenum">
              <a:rPr lang="en-GB"/>
              <a:pPr/>
              <a:t>6</a:t>
            </a:fld>
            <a:endParaRPr lang="en-GB"/>
          </a:p>
        </p:txBody>
      </p:sp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6C0D21-E811-4A7E-A10F-122F61DC074E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6007B3-4836-4F3A-8980-80316914E1D9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Definisanje prik</a:t>
            </a:r>
            <a:r>
              <a:rPr lang="sr-Latn-CS" smtClean="0"/>
              <a:t>aza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Prikazi u Microsoft </a:t>
            </a:r>
            <a:r>
              <a:rPr lang="hu-HU"/>
              <a:t>Office </a:t>
            </a:r>
            <a:r>
              <a:rPr lang="hu-HU" smtClean="0"/>
              <a:t>Project-u 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Mouće je definisati sledeće tipove prikaza:</a:t>
            </a:r>
            <a:endParaRPr lang="hu-HU"/>
          </a:p>
          <a:p>
            <a:pPr lvl="1"/>
            <a:r>
              <a:rPr lang="hu-HU" b="1" smtClean="0"/>
              <a:t>Prosti prikazi (Single </a:t>
            </a:r>
            <a:r>
              <a:rPr lang="hu-HU" b="1"/>
              <a:t>View)</a:t>
            </a:r>
            <a:r>
              <a:rPr lang="hu-HU"/>
              <a:t> </a:t>
            </a:r>
          </a:p>
          <a:p>
            <a:pPr lvl="1"/>
            <a:r>
              <a:rPr lang="hu-HU" b="1" smtClean="0"/>
              <a:t>Kombinovani prikazi (Combination </a:t>
            </a:r>
            <a:r>
              <a:rPr lang="hu-HU" b="1"/>
              <a:t>View)</a:t>
            </a:r>
            <a:r>
              <a:rPr lang="hu-HU"/>
              <a:t> </a:t>
            </a:r>
          </a:p>
          <a:p>
            <a:r>
              <a:rPr lang="hu-HU" smtClean="0"/>
              <a:t>Poneki prikazi imaju i tabelarni i grafički deo (na pr.: Gantt-ov prikaz)</a:t>
            </a:r>
            <a:endParaRPr lang="hu-HU"/>
          </a:p>
          <a:p>
            <a:r>
              <a:rPr lang="hu-HU" smtClean="0"/>
              <a:t>Polja u tabelarnom delu se mogu zameniti jednim potezom pomoću tzv. tabli.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Pristup tablama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</a:t>
            </a:r>
            <a:r>
              <a:rPr lang="hu-HU" b="1" smtClean="0"/>
              <a:t> </a:t>
            </a:r>
            <a:r>
              <a:rPr lang="hu-HU" b="1" smtClean="0"/>
              <a:t>View - </a:t>
            </a:r>
            <a:r>
              <a:rPr lang="en-US" b="1" smtClean="0"/>
              <a:t>&gt; </a:t>
            </a:r>
            <a:r>
              <a:rPr lang="hu-HU" b="1" smtClean="0"/>
              <a:t>Table</a:t>
            </a:r>
            <a:r>
              <a:rPr lang="hu-HU" b="1"/>
              <a:t>)</a:t>
            </a:r>
            <a:r>
              <a:rPr lang="hu-HU"/>
              <a:t> </a:t>
            </a:r>
          </a:p>
          <a:p>
            <a:r>
              <a:rPr lang="en-US" smtClean="0"/>
              <a:t>Drugim tablama se pristupa preko funkcije </a:t>
            </a:r>
            <a:r>
              <a:rPr lang="hu-HU" b="1" smtClean="0"/>
              <a:t>More Tables</a:t>
            </a:r>
            <a:r>
              <a:rPr lang="hu-HU" smtClean="0"/>
              <a:t>. </a:t>
            </a:r>
            <a:endParaRPr lang="hu-HU"/>
          </a:p>
        </p:txBody>
      </p:sp>
      <p:pic>
        <p:nvPicPr>
          <p:cNvPr id="5" name="Picture 4" descr="More Table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7" y="2857496"/>
            <a:ext cx="5138933" cy="36909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Osobine tabli</a:t>
            </a:r>
            <a:endParaRPr lang="hu-HU"/>
          </a:p>
        </p:txBody>
      </p:sp>
      <p:pic>
        <p:nvPicPr>
          <p:cNvPr id="4" name="Picture 3" descr="Table Defini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5" y="1643050"/>
            <a:ext cx="7974841" cy="48720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Pristup prika</a:t>
            </a:r>
            <a:r>
              <a:rPr lang="sr-Latn-CS" smtClean="0"/>
              <a:t>z</a:t>
            </a:r>
            <a:r>
              <a:rPr lang="hu-HU" smtClean="0"/>
              <a:t>ima</a:t>
            </a:r>
            <a:endParaRPr lang="hu-HU"/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Meni View</a:t>
            </a:r>
            <a:r>
              <a:rPr lang="hu-HU" smtClean="0"/>
              <a:t>, funkcija </a:t>
            </a:r>
            <a:r>
              <a:rPr lang="hu-HU" b="1" smtClean="0"/>
              <a:t>More Views</a:t>
            </a:r>
            <a:r>
              <a:rPr lang="hu-HU" smtClean="0"/>
              <a:t>. </a:t>
            </a:r>
            <a:endParaRPr lang="hu-HU"/>
          </a:p>
        </p:txBody>
      </p:sp>
      <p:pic>
        <p:nvPicPr>
          <p:cNvPr id="5" name="Picture 4" descr="More View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1" y="2285992"/>
            <a:ext cx="5800163" cy="42719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Formiranje i modifikacija prikaza</a:t>
            </a:r>
            <a:endParaRPr lang="hu-HU"/>
          </a:p>
        </p:txBody>
      </p:sp>
      <p:sp>
        <p:nvSpPr>
          <p:cNvPr id="877576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r>
              <a:rPr lang="hu-HU" sz="2400" smtClean="0"/>
              <a:t>Prost prikaz</a:t>
            </a:r>
            <a:endParaRPr lang="hu-HU" sz="2400"/>
          </a:p>
        </p:txBody>
      </p:sp>
      <p:sp>
        <p:nvSpPr>
          <p:cNvPr id="877578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r>
              <a:rPr lang="hu-HU" sz="2400" smtClean="0"/>
              <a:t>Kombinovani prikaz</a:t>
            </a:r>
            <a:endParaRPr lang="hu-HU" sz="2400"/>
          </a:p>
        </p:txBody>
      </p:sp>
      <p:pic>
        <p:nvPicPr>
          <p:cNvPr id="8" name="Picture 7" descr="Define New View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1714488"/>
            <a:ext cx="4500594" cy="1875248"/>
          </a:xfrm>
          <a:prstGeom prst="rect">
            <a:avLst/>
          </a:prstGeom>
        </p:spPr>
      </p:pic>
      <p:pic>
        <p:nvPicPr>
          <p:cNvPr id="9" name="Picture 8" descr="View Definition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3929066"/>
            <a:ext cx="3787054" cy="2638428"/>
          </a:xfrm>
          <a:prstGeom prst="rect">
            <a:avLst/>
          </a:prstGeom>
        </p:spPr>
      </p:pic>
      <p:pic>
        <p:nvPicPr>
          <p:cNvPr id="10" name="Picture 9" descr="View Definition 1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372" y="3929066"/>
            <a:ext cx="4698142" cy="26146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Prikazi u web aplikacijama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beállításaihoz (Server Settings)</a:t>
            </a:r>
            <a:r>
              <a:rPr lang="hu-HU"/>
              <a:t> kapcsolódó lap </a:t>
            </a:r>
            <a:r>
              <a:rPr lang="hu-HU" b="1"/>
              <a:t>Megjelenés és működés (Look and Feel)</a:t>
            </a:r>
            <a:r>
              <a:rPr lang="hu-HU"/>
              <a:t> szakasz.</a:t>
            </a:r>
          </a:p>
          <a:p>
            <a:pPr lvl="1"/>
            <a:r>
              <a:rPr lang="hu-HU" b="1"/>
              <a:t>Nézetek kezelése (Manage Views)</a:t>
            </a:r>
            <a:r>
              <a:rPr lang="hu-HU"/>
              <a:t> </a:t>
            </a:r>
          </a:p>
          <a:p>
            <a:pPr lvl="1"/>
            <a:r>
              <a:rPr lang="hu-HU" b="1"/>
              <a:t>Csoportosítási formátumok (Grouping Formats)</a:t>
            </a:r>
            <a:r>
              <a:rPr lang="hu-HU"/>
              <a:t> </a:t>
            </a:r>
          </a:p>
          <a:p>
            <a:pPr lvl="1"/>
            <a:r>
              <a:rPr lang="hu-HU" b="1"/>
              <a:t>Gantt-diagramformátumok (Gantt Chart Formats)</a:t>
            </a:r>
            <a:r>
              <a:rPr lang="hu-HU"/>
              <a:t> 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4694</TotalTime>
  <Words>150</Words>
  <Application>Microsoft Office PowerPoint</Application>
  <PresentationFormat>On-screen Show (4:3)</PresentationFormat>
  <Paragraphs>38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Notesz</vt:lpstr>
      <vt:lpstr>Definisanje prikaza</vt:lpstr>
      <vt:lpstr>Prikazi u Microsoft Office Project-u </vt:lpstr>
      <vt:lpstr>Pristup tablama</vt:lpstr>
      <vt:lpstr>Osobine tabli</vt:lpstr>
      <vt:lpstr>Pristup prikazima</vt:lpstr>
      <vt:lpstr>Formiranje i modifikacija prikaza</vt:lpstr>
      <vt:lpstr>Prikazi u web aplikacijama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164</cp:revision>
  <cp:lastPrinted>1601-01-01T00:00:00Z</cp:lastPrinted>
  <dcterms:created xsi:type="dcterms:W3CDTF">2001-10-04T13:18:56Z</dcterms:created>
  <dcterms:modified xsi:type="dcterms:W3CDTF">2009-05-15T16:00:11Z</dcterms:modified>
</cp:coreProperties>
</file>