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A47593B3-21A8-4E57-A0A4-7FF9C1A3079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4B3083-8884-408E-BCE2-14BB89BE2BF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6E7C0-7E34-4E0B-8AD5-724BEB8D6741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EDB6E4-AEC9-4E92-AE7A-81AF963E38AF}" type="slidenum">
              <a:rPr lang="en-GB"/>
              <a:pPr/>
              <a:t>2</a:t>
            </a:fld>
            <a:endParaRPr lang="en-GB"/>
          </a:p>
        </p:txBody>
      </p:sp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341DE-CB4D-4A1C-B7B2-EB95AAA25A0D}" type="slidenum">
              <a:rPr lang="en-GB"/>
              <a:pPr/>
              <a:t>3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2091E7-72FE-4AA5-9CCB-FBE828C29A4F}" type="slidenum">
              <a:rPr lang="en-GB"/>
              <a:pPr/>
              <a:t>4</a:t>
            </a:fld>
            <a:endParaRPr lang="en-GB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6A261-D73D-4686-9CA3-E359A948F7EC}" type="slidenum">
              <a:rPr lang="en-GB"/>
              <a:pPr/>
              <a:t>5</a:t>
            </a:fld>
            <a:endParaRPr lang="en-GB"/>
          </a:p>
        </p:txBody>
      </p:sp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58D6C7-CBC2-4E74-B773-E5FA51CC7504}" type="slidenum">
              <a:rPr lang="en-GB"/>
              <a:pPr/>
              <a:t>6</a:t>
            </a:fld>
            <a:endParaRPr lang="en-GB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2C449-1F25-4D99-B7D8-38184BEE12A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Alati </a:t>
            </a:r>
            <a:r>
              <a:rPr lang="sr-Latn-CS" sz="3200" smtClean="0"/>
              <a:t>z</a:t>
            </a:r>
            <a:r>
              <a:rPr lang="en-US" sz="3200" smtClean="0"/>
              <a:t>a formiranje </a:t>
            </a:r>
            <a:r>
              <a:rPr lang="sr-Latn-CS" sz="3200" smtClean="0"/>
              <a:t>jedinstvene prakse planiranja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Individualna polja preduzeća</a:t>
            </a:r>
            <a:endParaRPr lang="hu-HU"/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Svako ima pristup.</a:t>
            </a:r>
            <a:endParaRPr lang="hu-HU"/>
          </a:p>
          <a:p>
            <a:r>
              <a:rPr lang="hu-HU" smtClean="0"/>
              <a:t>Popunjavanje može biti obavezno.</a:t>
            </a:r>
            <a:endParaRPr lang="hu-HU"/>
          </a:p>
          <a:p>
            <a:r>
              <a:rPr lang="hu-HU" smtClean="0"/>
              <a:t>Omogućava zadavanje i izračunavanje podataka u vezi projekta, aktivnosti i resursa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Popunjavanje može biti olakšano tabelama za pretraživanje.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individualnih polja preduzeća i tabela za pretraživanje</a:t>
            </a:r>
            <a:endParaRPr lang="hu-HU"/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773238"/>
            <a:ext cx="78486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Globalna mustra za preduzeće</a:t>
            </a:r>
            <a:endParaRPr lang="hu-HU"/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Određuje osnovni način funkcionisanja alata za planiranje. </a:t>
            </a:r>
            <a:endParaRPr lang="hu-HU"/>
          </a:p>
          <a:p>
            <a:r>
              <a:rPr lang="hu-HU" smtClean="0"/>
              <a:t>Otvara se u alatu za planiranje, liči na prazan fajl projekta. </a:t>
            </a:r>
            <a:endParaRPr lang="hu-HU"/>
          </a:p>
          <a:p>
            <a:r>
              <a:rPr lang="hu-HU" smtClean="0"/>
              <a:t>Ovde formirani prikazi, tabele, grupisanja, filtri i drugi elementi se pojavljuju kod svakog korisnika.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Kalendari preduzeća</a:t>
            </a:r>
            <a:endParaRPr lang="hu-HU"/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okruženju preduzeća možemo da koristimo samo centralno formirane kalendare, i modifikacije su moguće samo centralno (postoji i priručno/zaobilazno rešenje ali to ne treba praktikovati).</a:t>
            </a:r>
            <a:endParaRPr lang="hu-HU"/>
          </a:p>
          <a:p>
            <a:r>
              <a:rPr lang="hu-HU" smtClean="0"/>
              <a:t>Pri formiranju kalendara preduzeća treba biti instalisan i alat za planiranje jer se to otvara pri izvođenju operacija. 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Centar resursa</a:t>
            </a:r>
            <a:endParaRPr lang="hu-HU"/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okruženju sa Project Server-om resursi se uvek definišu na serveru da bi se u slučaju korišćenja istih resursa u svim projektima radili sa istom bazom.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4683</TotalTime>
  <Words>184</Words>
  <Application>Microsoft Office PowerPoint</Application>
  <PresentationFormat>On-screen Show (4:3)</PresentationFormat>
  <Paragraphs>24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Notesz</vt:lpstr>
      <vt:lpstr>Alati za formiranje jedinstvene prakse planiranja</vt:lpstr>
      <vt:lpstr>Individualna polja preduzeća</vt:lpstr>
      <vt:lpstr>Definisanje individualnih polja preduzeća i tabela za pretraživanje</vt:lpstr>
      <vt:lpstr>Globalna mustra za preduzeće</vt:lpstr>
      <vt:lpstr>Kalendari preduzeća</vt:lpstr>
      <vt:lpstr>Centar resursa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162</cp:revision>
  <cp:lastPrinted>1601-01-01T00:00:00Z</cp:lastPrinted>
  <dcterms:created xsi:type="dcterms:W3CDTF">2001-10-04T13:18:56Z</dcterms:created>
  <dcterms:modified xsi:type="dcterms:W3CDTF">2009-05-15T15:36:55Z</dcterms:modified>
</cp:coreProperties>
</file>