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1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41B82E53-BFAC-4C94-81CB-13B07E8F2E44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5DDA98-4E5B-4A17-A5B5-E45B3773C7A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5BBD0-B422-42A6-8908-A75FDE21C96C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FECBB-335F-4E83-89C9-88E544981307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A79E6-406A-41DD-9BCA-241A74986E89}" type="slidenum">
              <a:rPr lang="en-GB"/>
              <a:pPr/>
              <a:t>3</a:t>
            </a:fld>
            <a:endParaRPr lang="en-GB"/>
          </a:p>
        </p:txBody>
      </p:sp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531AE4-CB13-43A5-93E7-93F4E115F1A0}" type="slidenum">
              <a:rPr lang="en-GB"/>
              <a:pPr/>
              <a:t>4</a:t>
            </a:fld>
            <a:endParaRPr lang="en-GB"/>
          </a:p>
        </p:txBody>
      </p:sp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06E7A-2856-4A2E-94AB-A1AEECF6B752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502E68-8E64-4008-82B5-2C2B6C7D067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sz="3200" smtClean="0"/>
              <a:t>Integracija</a:t>
            </a:r>
            <a:r>
              <a:rPr lang="hu-HU" sz="3200" smtClean="0"/>
              <a:t> </a:t>
            </a:r>
            <a:r>
              <a:rPr lang="hu-HU" sz="3200"/>
              <a:t>Microsoft Office Project 2007 </a:t>
            </a:r>
            <a:r>
              <a:rPr lang="hu-HU" sz="3200" smtClean="0"/>
              <a:t>u procese preduzeća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Okruženje sa Project Server-om</a:t>
            </a:r>
            <a:endParaRPr lang="hu-HU"/>
          </a:p>
        </p:txBody>
      </p:sp>
      <p:pic>
        <p:nvPicPr>
          <p:cNvPr id="4" name="Picture 3" descr="Dia81-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571744"/>
            <a:ext cx="8229600" cy="3219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Glavne prednosti rešenja sa Project Server-om:</a:t>
            </a:r>
            <a:endParaRPr lang="hu-HU"/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Pristup podacima preko ovlašćenja</a:t>
            </a:r>
            <a:r>
              <a:rPr lang="hu-HU" smtClean="0"/>
              <a:t>;</a:t>
            </a:r>
            <a:endParaRPr lang="hu-HU"/>
          </a:p>
          <a:p>
            <a:r>
              <a:rPr lang="hu-HU" smtClean="0"/>
              <a:t>Manji troškovi na softver u slučaju velikog broja korisnika</a:t>
            </a:r>
            <a:r>
              <a:rPr lang="hu-HU" smtClean="0"/>
              <a:t>;</a:t>
            </a:r>
            <a:endParaRPr lang="hu-HU"/>
          </a:p>
          <a:p>
            <a:r>
              <a:rPr lang="hu-HU" smtClean="0"/>
              <a:t>korisničko-orinetisani pristup;</a:t>
            </a:r>
            <a:endParaRPr lang="hu-HU"/>
          </a:p>
          <a:p>
            <a:r>
              <a:rPr lang="hu-HU" smtClean="0"/>
              <a:t>centralno pripremljene mustre;</a:t>
            </a:r>
            <a:endParaRPr lang="hu-HU"/>
          </a:p>
          <a:p>
            <a:r>
              <a:rPr lang="hu-HU" smtClean="0"/>
              <a:t>centralno rukovođenje resursima.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Okruženje bez Project Server-a, sa serverom baze podataka</a:t>
            </a:r>
            <a:endParaRPr lang="hu-HU"/>
          </a:p>
        </p:txBody>
      </p:sp>
      <p:pic>
        <p:nvPicPr>
          <p:cNvPr id="4" name="Picture 3" descr="Dia81-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785926"/>
            <a:ext cx="824865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Okruženje bez Project Server-a</a:t>
            </a:r>
            <a:endParaRPr lang="hu-HU"/>
          </a:p>
        </p:txBody>
      </p:sp>
      <p:grpSp>
        <p:nvGrpSpPr>
          <p:cNvPr id="876548" name="Group 4"/>
          <p:cNvGrpSpPr>
            <a:grpSpLocks noChangeAspect="1"/>
          </p:cNvGrpSpPr>
          <p:nvPr/>
        </p:nvGrpSpPr>
        <p:grpSpPr bwMode="auto">
          <a:xfrm>
            <a:off x="1116013" y="1844675"/>
            <a:ext cx="6335712" cy="4414838"/>
            <a:chOff x="0" y="0"/>
            <a:chExt cx="4122" cy="2871"/>
          </a:xfrm>
        </p:grpSpPr>
        <p:sp>
          <p:nvSpPr>
            <p:cNvPr id="876549" name="AutoShape 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4122" cy="2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0" name="Freeform 6"/>
            <p:cNvSpPr>
              <a:spLocks/>
            </p:cNvSpPr>
            <p:nvPr/>
          </p:nvSpPr>
          <p:spPr bwMode="auto">
            <a:xfrm>
              <a:off x="21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1" name="Freeform 7"/>
            <p:cNvSpPr>
              <a:spLocks noEditPoints="1"/>
            </p:cNvSpPr>
            <p:nvPr/>
          </p:nvSpPr>
          <p:spPr bwMode="auto">
            <a:xfrm>
              <a:off x="21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6" y="392"/>
                </a:cxn>
                <a:cxn ang="0">
                  <a:pos x="131" y="364"/>
                </a:cxn>
                <a:cxn ang="0">
                  <a:pos x="466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6" y="392"/>
                  </a:lnTo>
                  <a:moveTo>
                    <a:pt x="131" y="364"/>
                  </a:moveTo>
                  <a:lnTo>
                    <a:pt x="466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2" name="Freeform 8"/>
            <p:cNvSpPr>
              <a:spLocks noEditPoints="1"/>
            </p:cNvSpPr>
            <p:nvPr/>
          </p:nvSpPr>
          <p:spPr bwMode="auto">
            <a:xfrm>
              <a:off x="329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3" name="Freeform 9"/>
            <p:cNvSpPr>
              <a:spLocks noEditPoints="1"/>
            </p:cNvSpPr>
            <p:nvPr/>
          </p:nvSpPr>
          <p:spPr bwMode="auto">
            <a:xfrm>
              <a:off x="329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4" name="Freeform 10"/>
            <p:cNvSpPr>
              <a:spLocks noEditPoints="1"/>
            </p:cNvSpPr>
            <p:nvPr/>
          </p:nvSpPr>
          <p:spPr bwMode="auto">
            <a:xfrm>
              <a:off x="40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5" name="Freeform 11"/>
            <p:cNvSpPr>
              <a:spLocks noEditPoints="1"/>
            </p:cNvSpPr>
            <p:nvPr/>
          </p:nvSpPr>
          <p:spPr bwMode="auto">
            <a:xfrm>
              <a:off x="40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6" name="Freeform 12"/>
            <p:cNvSpPr>
              <a:spLocks/>
            </p:cNvSpPr>
            <p:nvPr/>
          </p:nvSpPr>
          <p:spPr bwMode="auto">
            <a:xfrm>
              <a:off x="1215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7" name="Freeform 13"/>
            <p:cNvSpPr>
              <a:spLocks noEditPoints="1"/>
            </p:cNvSpPr>
            <p:nvPr/>
          </p:nvSpPr>
          <p:spPr bwMode="auto">
            <a:xfrm>
              <a:off x="1215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7" y="392"/>
                </a:cxn>
                <a:cxn ang="0">
                  <a:pos x="131" y="364"/>
                </a:cxn>
                <a:cxn ang="0">
                  <a:pos x="467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7" y="392"/>
                  </a:lnTo>
                  <a:moveTo>
                    <a:pt x="131" y="364"/>
                  </a:moveTo>
                  <a:lnTo>
                    <a:pt x="467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8" name="Freeform 14"/>
            <p:cNvSpPr>
              <a:spLocks noEditPoints="1"/>
            </p:cNvSpPr>
            <p:nvPr/>
          </p:nvSpPr>
          <p:spPr bwMode="auto">
            <a:xfrm>
              <a:off x="1523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9" name="Freeform 15"/>
            <p:cNvSpPr>
              <a:spLocks noEditPoints="1"/>
            </p:cNvSpPr>
            <p:nvPr/>
          </p:nvSpPr>
          <p:spPr bwMode="auto">
            <a:xfrm>
              <a:off x="1523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0" name="Freeform 16"/>
            <p:cNvSpPr>
              <a:spLocks noEditPoints="1"/>
            </p:cNvSpPr>
            <p:nvPr/>
          </p:nvSpPr>
          <p:spPr bwMode="auto">
            <a:xfrm>
              <a:off x="1234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1" name="Freeform 17"/>
            <p:cNvSpPr>
              <a:spLocks noEditPoints="1"/>
            </p:cNvSpPr>
            <p:nvPr/>
          </p:nvSpPr>
          <p:spPr bwMode="auto">
            <a:xfrm>
              <a:off x="1234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2" name="Freeform 18"/>
            <p:cNvSpPr>
              <a:spLocks/>
            </p:cNvSpPr>
            <p:nvPr/>
          </p:nvSpPr>
          <p:spPr bwMode="auto">
            <a:xfrm>
              <a:off x="2310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3" name="Freeform 19"/>
            <p:cNvSpPr>
              <a:spLocks noEditPoints="1"/>
            </p:cNvSpPr>
            <p:nvPr/>
          </p:nvSpPr>
          <p:spPr bwMode="auto">
            <a:xfrm>
              <a:off x="2310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6" y="392"/>
                </a:cxn>
                <a:cxn ang="0">
                  <a:pos x="131" y="364"/>
                </a:cxn>
                <a:cxn ang="0">
                  <a:pos x="466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6" y="392"/>
                  </a:lnTo>
                  <a:moveTo>
                    <a:pt x="131" y="364"/>
                  </a:moveTo>
                  <a:lnTo>
                    <a:pt x="466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4" name="Freeform 20"/>
            <p:cNvSpPr>
              <a:spLocks noEditPoints="1"/>
            </p:cNvSpPr>
            <p:nvPr/>
          </p:nvSpPr>
          <p:spPr bwMode="auto">
            <a:xfrm>
              <a:off x="2618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5" name="Freeform 21"/>
            <p:cNvSpPr>
              <a:spLocks noEditPoints="1"/>
            </p:cNvSpPr>
            <p:nvPr/>
          </p:nvSpPr>
          <p:spPr bwMode="auto">
            <a:xfrm>
              <a:off x="2618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6" name="Freeform 22"/>
            <p:cNvSpPr>
              <a:spLocks noEditPoints="1"/>
            </p:cNvSpPr>
            <p:nvPr/>
          </p:nvSpPr>
          <p:spPr bwMode="auto">
            <a:xfrm>
              <a:off x="2329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7" name="Freeform 23"/>
            <p:cNvSpPr>
              <a:spLocks noEditPoints="1"/>
            </p:cNvSpPr>
            <p:nvPr/>
          </p:nvSpPr>
          <p:spPr bwMode="auto">
            <a:xfrm>
              <a:off x="2329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7" y="322"/>
                </a:cxn>
                <a:cxn ang="0">
                  <a:pos x="167" y="301"/>
                </a:cxn>
                <a:cxn ang="0">
                  <a:pos x="279" y="322"/>
                </a:cxn>
                <a:cxn ang="0">
                  <a:pos x="279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7" y="322"/>
                  </a:moveTo>
                  <a:lnTo>
                    <a:pt x="167" y="301"/>
                  </a:lnTo>
                  <a:moveTo>
                    <a:pt x="279" y="322"/>
                  </a:moveTo>
                  <a:lnTo>
                    <a:pt x="279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8" name="Freeform 24"/>
            <p:cNvSpPr>
              <a:spLocks/>
            </p:cNvSpPr>
            <p:nvPr/>
          </p:nvSpPr>
          <p:spPr bwMode="auto">
            <a:xfrm>
              <a:off x="3504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9" name="Freeform 25"/>
            <p:cNvSpPr>
              <a:spLocks noEditPoints="1"/>
            </p:cNvSpPr>
            <p:nvPr/>
          </p:nvSpPr>
          <p:spPr bwMode="auto">
            <a:xfrm>
              <a:off x="3504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7" y="392"/>
                </a:cxn>
                <a:cxn ang="0">
                  <a:pos x="131" y="364"/>
                </a:cxn>
                <a:cxn ang="0">
                  <a:pos x="467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7" y="392"/>
                  </a:lnTo>
                  <a:moveTo>
                    <a:pt x="131" y="364"/>
                  </a:moveTo>
                  <a:lnTo>
                    <a:pt x="467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0" name="Freeform 26"/>
            <p:cNvSpPr>
              <a:spLocks noEditPoints="1"/>
            </p:cNvSpPr>
            <p:nvPr/>
          </p:nvSpPr>
          <p:spPr bwMode="auto">
            <a:xfrm>
              <a:off x="3812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1" name="Freeform 27"/>
            <p:cNvSpPr>
              <a:spLocks noEditPoints="1"/>
            </p:cNvSpPr>
            <p:nvPr/>
          </p:nvSpPr>
          <p:spPr bwMode="auto">
            <a:xfrm>
              <a:off x="3812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2" name="Freeform 28"/>
            <p:cNvSpPr>
              <a:spLocks noEditPoints="1"/>
            </p:cNvSpPr>
            <p:nvPr/>
          </p:nvSpPr>
          <p:spPr bwMode="auto">
            <a:xfrm>
              <a:off x="3523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3" name="Freeform 29"/>
            <p:cNvSpPr>
              <a:spLocks noEditPoints="1"/>
            </p:cNvSpPr>
            <p:nvPr/>
          </p:nvSpPr>
          <p:spPr bwMode="auto">
            <a:xfrm>
              <a:off x="3523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4" name="Freeform 30"/>
            <p:cNvSpPr>
              <a:spLocks/>
            </p:cNvSpPr>
            <p:nvPr/>
          </p:nvSpPr>
          <p:spPr bwMode="auto">
            <a:xfrm>
              <a:off x="21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5" name="Freeform 31"/>
            <p:cNvSpPr>
              <a:spLocks noEditPoints="1"/>
            </p:cNvSpPr>
            <p:nvPr/>
          </p:nvSpPr>
          <p:spPr bwMode="auto">
            <a:xfrm>
              <a:off x="21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6" y="391"/>
                </a:cxn>
                <a:cxn ang="0">
                  <a:pos x="131" y="363"/>
                </a:cxn>
                <a:cxn ang="0">
                  <a:pos x="466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6" y="391"/>
                  </a:lnTo>
                  <a:moveTo>
                    <a:pt x="131" y="363"/>
                  </a:moveTo>
                  <a:lnTo>
                    <a:pt x="466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6" name="Freeform 32"/>
            <p:cNvSpPr>
              <a:spLocks noEditPoints="1"/>
            </p:cNvSpPr>
            <p:nvPr/>
          </p:nvSpPr>
          <p:spPr bwMode="auto">
            <a:xfrm>
              <a:off x="329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7" name="Freeform 33"/>
            <p:cNvSpPr>
              <a:spLocks noEditPoints="1"/>
            </p:cNvSpPr>
            <p:nvPr/>
          </p:nvSpPr>
          <p:spPr bwMode="auto">
            <a:xfrm>
              <a:off x="329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8" name="Freeform 34"/>
            <p:cNvSpPr>
              <a:spLocks noEditPoints="1"/>
            </p:cNvSpPr>
            <p:nvPr/>
          </p:nvSpPr>
          <p:spPr bwMode="auto">
            <a:xfrm>
              <a:off x="40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9" name="Freeform 35"/>
            <p:cNvSpPr>
              <a:spLocks noEditPoints="1"/>
            </p:cNvSpPr>
            <p:nvPr/>
          </p:nvSpPr>
          <p:spPr bwMode="auto">
            <a:xfrm>
              <a:off x="40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0" name="Freeform 36"/>
            <p:cNvSpPr>
              <a:spLocks/>
            </p:cNvSpPr>
            <p:nvPr/>
          </p:nvSpPr>
          <p:spPr bwMode="auto">
            <a:xfrm>
              <a:off x="1215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1" name="Freeform 37"/>
            <p:cNvSpPr>
              <a:spLocks noEditPoints="1"/>
            </p:cNvSpPr>
            <p:nvPr/>
          </p:nvSpPr>
          <p:spPr bwMode="auto">
            <a:xfrm>
              <a:off x="1215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7" y="391"/>
                </a:cxn>
                <a:cxn ang="0">
                  <a:pos x="131" y="363"/>
                </a:cxn>
                <a:cxn ang="0">
                  <a:pos x="467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7" y="391"/>
                  </a:lnTo>
                  <a:moveTo>
                    <a:pt x="131" y="363"/>
                  </a:moveTo>
                  <a:lnTo>
                    <a:pt x="467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2" name="Freeform 38"/>
            <p:cNvSpPr>
              <a:spLocks noEditPoints="1"/>
            </p:cNvSpPr>
            <p:nvPr/>
          </p:nvSpPr>
          <p:spPr bwMode="auto">
            <a:xfrm>
              <a:off x="1523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3" name="Freeform 39"/>
            <p:cNvSpPr>
              <a:spLocks noEditPoints="1"/>
            </p:cNvSpPr>
            <p:nvPr/>
          </p:nvSpPr>
          <p:spPr bwMode="auto">
            <a:xfrm>
              <a:off x="1523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4" name="Freeform 40"/>
            <p:cNvSpPr>
              <a:spLocks noEditPoints="1"/>
            </p:cNvSpPr>
            <p:nvPr/>
          </p:nvSpPr>
          <p:spPr bwMode="auto">
            <a:xfrm>
              <a:off x="1234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5" name="Freeform 41"/>
            <p:cNvSpPr>
              <a:spLocks noEditPoints="1"/>
            </p:cNvSpPr>
            <p:nvPr/>
          </p:nvSpPr>
          <p:spPr bwMode="auto">
            <a:xfrm>
              <a:off x="1234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6" name="Freeform 42"/>
            <p:cNvSpPr>
              <a:spLocks/>
            </p:cNvSpPr>
            <p:nvPr/>
          </p:nvSpPr>
          <p:spPr bwMode="auto">
            <a:xfrm>
              <a:off x="2310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7" name="Freeform 43"/>
            <p:cNvSpPr>
              <a:spLocks noEditPoints="1"/>
            </p:cNvSpPr>
            <p:nvPr/>
          </p:nvSpPr>
          <p:spPr bwMode="auto">
            <a:xfrm>
              <a:off x="2310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6" y="391"/>
                </a:cxn>
                <a:cxn ang="0">
                  <a:pos x="131" y="363"/>
                </a:cxn>
                <a:cxn ang="0">
                  <a:pos x="466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6" y="391"/>
                  </a:lnTo>
                  <a:moveTo>
                    <a:pt x="131" y="363"/>
                  </a:moveTo>
                  <a:lnTo>
                    <a:pt x="466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8" name="Freeform 44"/>
            <p:cNvSpPr>
              <a:spLocks noEditPoints="1"/>
            </p:cNvSpPr>
            <p:nvPr/>
          </p:nvSpPr>
          <p:spPr bwMode="auto">
            <a:xfrm>
              <a:off x="2618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9" name="Freeform 45"/>
            <p:cNvSpPr>
              <a:spLocks noEditPoints="1"/>
            </p:cNvSpPr>
            <p:nvPr/>
          </p:nvSpPr>
          <p:spPr bwMode="auto">
            <a:xfrm>
              <a:off x="2618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0" name="Freeform 46"/>
            <p:cNvSpPr>
              <a:spLocks noEditPoints="1"/>
            </p:cNvSpPr>
            <p:nvPr/>
          </p:nvSpPr>
          <p:spPr bwMode="auto">
            <a:xfrm>
              <a:off x="2329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1" name="Freeform 47"/>
            <p:cNvSpPr>
              <a:spLocks noEditPoints="1"/>
            </p:cNvSpPr>
            <p:nvPr/>
          </p:nvSpPr>
          <p:spPr bwMode="auto">
            <a:xfrm>
              <a:off x="2329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7" y="322"/>
                </a:cxn>
                <a:cxn ang="0">
                  <a:pos x="167" y="301"/>
                </a:cxn>
                <a:cxn ang="0">
                  <a:pos x="279" y="322"/>
                </a:cxn>
                <a:cxn ang="0">
                  <a:pos x="279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7" y="322"/>
                  </a:moveTo>
                  <a:lnTo>
                    <a:pt x="167" y="301"/>
                  </a:lnTo>
                  <a:moveTo>
                    <a:pt x="279" y="322"/>
                  </a:moveTo>
                  <a:lnTo>
                    <a:pt x="279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2" name="Freeform 48"/>
            <p:cNvSpPr>
              <a:spLocks/>
            </p:cNvSpPr>
            <p:nvPr/>
          </p:nvSpPr>
          <p:spPr bwMode="auto">
            <a:xfrm>
              <a:off x="3504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3" name="Freeform 49"/>
            <p:cNvSpPr>
              <a:spLocks noEditPoints="1"/>
            </p:cNvSpPr>
            <p:nvPr/>
          </p:nvSpPr>
          <p:spPr bwMode="auto">
            <a:xfrm>
              <a:off x="3504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7" y="391"/>
                </a:cxn>
                <a:cxn ang="0">
                  <a:pos x="131" y="363"/>
                </a:cxn>
                <a:cxn ang="0">
                  <a:pos x="467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7" y="391"/>
                  </a:lnTo>
                  <a:moveTo>
                    <a:pt x="131" y="363"/>
                  </a:moveTo>
                  <a:lnTo>
                    <a:pt x="467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4" name="Freeform 50"/>
            <p:cNvSpPr>
              <a:spLocks noEditPoints="1"/>
            </p:cNvSpPr>
            <p:nvPr/>
          </p:nvSpPr>
          <p:spPr bwMode="auto">
            <a:xfrm>
              <a:off x="3812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5" name="Freeform 51"/>
            <p:cNvSpPr>
              <a:spLocks noEditPoints="1"/>
            </p:cNvSpPr>
            <p:nvPr/>
          </p:nvSpPr>
          <p:spPr bwMode="auto">
            <a:xfrm>
              <a:off x="3812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6" name="Freeform 52"/>
            <p:cNvSpPr>
              <a:spLocks noEditPoints="1"/>
            </p:cNvSpPr>
            <p:nvPr/>
          </p:nvSpPr>
          <p:spPr bwMode="auto">
            <a:xfrm>
              <a:off x="3523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7" name="Freeform 53"/>
            <p:cNvSpPr>
              <a:spLocks noEditPoints="1"/>
            </p:cNvSpPr>
            <p:nvPr/>
          </p:nvSpPr>
          <p:spPr bwMode="auto">
            <a:xfrm>
              <a:off x="3523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8" name="Freeform 54"/>
            <p:cNvSpPr>
              <a:spLocks/>
            </p:cNvSpPr>
            <p:nvPr/>
          </p:nvSpPr>
          <p:spPr bwMode="auto">
            <a:xfrm>
              <a:off x="320" y="618"/>
              <a:ext cx="3483" cy="597"/>
            </a:xfrm>
            <a:custGeom>
              <a:avLst/>
              <a:gdLst/>
              <a:ahLst/>
              <a:cxnLst>
                <a:cxn ang="0">
                  <a:pos x="0" y="597"/>
                </a:cxn>
                <a:cxn ang="0">
                  <a:pos x="0" y="298"/>
                </a:cxn>
                <a:cxn ang="0">
                  <a:pos x="3483" y="298"/>
                </a:cxn>
                <a:cxn ang="0">
                  <a:pos x="3483" y="0"/>
                </a:cxn>
              </a:cxnLst>
              <a:rect l="0" t="0" r="r" b="b"/>
              <a:pathLst>
                <a:path w="3483" h="597">
                  <a:moveTo>
                    <a:pt x="0" y="597"/>
                  </a:moveTo>
                  <a:lnTo>
                    <a:pt x="0" y="298"/>
                  </a:lnTo>
                  <a:lnTo>
                    <a:pt x="3483" y="298"/>
                  </a:lnTo>
                  <a:lnTo>
                    <a:pt x="3483" y="0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9" name="Freeform 55"/>
            <p:cNvSpPr>
              <a:spLocks/>
            </p:cNvSpPr>
            <p:nvPr/>
          </p:nvSpPr>
          <p:spPr bwMode="auto">
            <a:xfrm>
              <a:off x="320" y="618"/>
              <a:ext cx="3483" cy="5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8"/>
                </a:cxn>
                <a:cxn ang="0">
                  <a:pos x="3483" y="298"/>
                </a:cxn>
                <a:cxn ang="0">
                  <a:pos x="3483" y="597"/>
                </a:cxn>
              </a:cxnLst>
              <a:rect l="0" t="0" r="r" b="b"/>
              <a:pathLst>
                <a:path w="3483" h="597">
                  <a:moveTo>
                    <a:pt x="0" y="0"/>
                  </a:moveTo>
                  <a:lnTo>
                    <a:pt x="0" y="298"/>
                  </a:lnTo>
                  <a:lnTo>
                    <a:pt x="3483" y="298"/>
                  </a:lnTo>
                  <a:lnTo>
                    <a:pt x="3483" y="5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600" name="Freeform 56"/>
            <p:cNvSpPr>
              <a:spLocks/>
            </p:cNvSpPr>
            <p:nvPr/>
          </p:nvSpPr>
          <p:spPr bwMode="auto">
            <a:xfrm>
              <a:off x="1514" y="618"/>
              <a:ext cx="1094" cy="597"/>
            </a:xfrm>
            <a:custGeom>
              <a:avLst/>
              <a:gdLst/>
              <a:ahLst/>
              <a:cxnLst>
                <a:cxn ang="0">
                  <a:pos x="0" y="597"/>
                </a:cxn>
                <a:cxn ang="0">
                  <a:pos x="0" y="298"/>
                </a:cxn>
                <a:cxn ang="0">
                  <a:pos x="1094" y="298"/>
                </a:cxn>
                <a:cxn ang="0">
                  <a:pos x="1094" y="0"/>
                </a:cxn>
              </a:cxnLst>
              <a:rect l="0" t="0" r="r" b="b"/>
              <a:pathLst>
                <a:path w="1094" h="597">
                  <a:moveTo>
                    <a:pt x="0" y="597"/>
                  </a:moveTo>
                  <a:lnTo>
                    <a:pt x="0" y="298"/>
                  </a:lnTo>
                  <a:lnTo>
                    <a:pt x="1094" y="298"/>
                  </a:lnTo>
                  <a:lnTo>
                    <a:pt x="1094" y="0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601" name="Freeform 57"/>
            <p:cNvSpPr>
              <a:spLocks/>
            </p:cNvSpPr>
            <p:nvPr/>
          </p:nvSpPr>
          <p:spPr bwMode="auto">
            <a:xfrm>
              <a:off x="1514" y="618"/>
              <a:ext cx="1094" cy="5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8"/>
                </a:cxn>
                <a:cxn ang="0">
                  <a:pos x="1094" y="298"/>
                </a:cxn>
                <a:cxn ang="0">
                  <a:pos x="1094" y="597"/>
                </a:cxn>
              </a:cxnLst>
              <a:rect l="0" t="0" r="r" b="b"/>
              <a:pathLst>
                <a:path w="1094" h="597">
                  <a:moveTo>
                    <a:pt x="0" y="0"/>
                  </a:moveTo>
                  <a:lnTo>
                    <a:pt x="0" y="298"/>
                  </a:lnTo>
                  <a:lnTo>
                    <a:pt x="1094" y="298"/>
                  </a:lnTo>
                  <a:lnTo>
                    <a:pt x="1094" y="5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602" name="Rectangle 58"/>
            <p:cNvSpPr>
              <a:spLocks noChangeArrowheads="1"/>
            </p:cNvSpPr>
            <p:nvPr/>
          </p:nvSpPr>
          <p:spPr bwMode="auto">
            <a:xfrm>
              <a:off x="1505" y="2192"/>
              <a:ext cx="453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u-HU" sz="1800" b="1" smtClean="0"/>
                <a:t>Važniji</a:t>
              </a:r>
              <a:endParaRPr lang="hu-HU" sz="1800" b="1"/>
            </a:p>
          </p:txBody>
        </p:sp>
        <p:sp>
          <p:nvSpPr>
            <p:cNvPr id="876603" name="Rectangle 59"/>
            <p:cNvSpPr>
              <a:spLocks noChangeArrowheads="1"/>
            </p:cNvSpPr>
            <p:nvPr/>
          </p:nvSpPr>
          <p:spPr bwMode="auto">
            <a:xfrm>
              <a:off x="2016" y="2192"/>
              <a:ext cx="587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sr-Latn-CS" sz="1600" b="1" smtClean="0">
                  <a:solidFill>
                    <a:srgbClr val="000000"/>
                  </a:solidFill>
                  <a:latin typeface="Arial" charset="0"/>
                </a:rPr>
                <a:t>korisnici</a:t>
              </a:r>
              <a:endParaRPr lang="hu-HU" sz="1600"/>
            </a:p>
          </p:txBody>
        </p:sp>
        <p:sp>
          <p:nvSpPr>
            <p:cNvPr id="876604" name="Rectangle 60"/>
            <p:cNvSpPr>
              <a:spLocks noChangeArrowheads="1"/>
            </p:cNvSpPr>
            <p:nvPr/>
          </p:nvSpPr>
          <p:spPr bwMode="auto">
            <a:xfrm>
              <a:off x="770" y="2386"/>
              <a:ext cx="2387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sr-Latn-CS" sz="1600" smtClean="0">
                  <a:solidFill>
                    <a:srgbClr val="000000"/>
                  </a:solidFill>
                  <a:latin typeface="Arial" charset="0"/>
                </a:rPr>
                <a:t>(</a:t>
              </a:r>
              <a:r>
                <a:rPr lang="sr-Latn-CS" sz="1600" smtClean="0">
                  <a:solidFill>
                    <a:srgbClr val="000000"/>
                  </a:solidFill>
                  <a:latin typeface="Arial" charset="0"/>
                </a:rPr>
                <a:t>Oni koji pripremaju i prezentuju planove</a:t>
              </a:r>
              <a:endParaRPr lang="hu-HU" sz="1600"/>
            </a:p>
          </p:txBody>
        </p:sp>
        <p:sp>
          <p:nvSpPr>
            <p:cNvPr id="876605" name="Rectangle 61"/>
            <p:cNvSpPr>
              <a:spLocks noChangeArrowheads="1"/>
            </p:cNvSpPr>
            <p:nvPr/>
          </p:nvSpPr>
          <p:spPr bwMode="auto">
            <a:xfrm>
              <a:off x="660" y="2549"/>
              <a:ext cx="2320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sr-Latn-CS" sz="1600" smtClean="0">
                  <a:solidFill>
                    <a:srgbClr val="000000"/>
                  </a:solidFill>
                  <a:latin typeface="Arial" charset="0"/>
                </a:rPr>
                <a:t>vlasnici resursa, važniji članovi tima itd.</a:t>
              </a:r>
              <a:endParaRPr lang="hu-HU" sz="16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4683</TotalTime>
  <Words>90</Words>
  <Application>Microsoft Office PowerPoint</Application>
  <PresentationFormat>On-screen Show (4:3)</PresentationFormat>
  <Paragraphs>21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Notesz</vt:lpstr>
      <vt:lpstr>Integracija Microsoft Office Project 2007 u procese preduzeća</vt:lpstr>
      <vt:lpstr>Okruženje sa Project Server-om</vt:lpstr>
      <vt:lpstr>Glavne prednosti rešenja sa Project Server-om:</vt:lpstr>
      <vt:lpstr>Okruženje bez Project Server-a, sa serverom baze podataka</vt:lpstr>
      <vt:lpstr>Okruženje bez Project Server-a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156</cp:revision>
  <cp:lastPrinted>1601-01-01T00:00:00Z</cp:lastPrinted>
  <dcterms:created xsi:type="dcterms:W3CDTF">2001-10-04T13:18:56Z</dcterms:created>
  <dcterms:modified xsi:type="dcterms:W3CDTF">2009-05-15T15:20:28Z</dcterms:modified>
</cp:coreProperties>
</file>