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73FFB735-579A-4E4A-B184-84F69E3D6ABB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07E531-F466-49F8-8F06-B69C516B185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252A7-9DB6-4DF5-A3E0-D59127DAEA4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AFADF-7154-4D4F-9DE1-2319AE79C407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D4462F-E955-4E9E-8D8E-31A245B3913B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1A42EE-3A59-4522-B55C-C02703912F4C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52271B-3E75-4A55-A0CE-6DA838C62AD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smtClean="0"/>
              <a:t>Z</a:t>
            </a:r>
            <a:r>
              <a:rPr lang="en-US" smtClean="0"/>
              <a:t>atvaranje</a:t>
            </a:r>
            <a:r>
              <a:rPr lang="sr-Latn-CS" smtClean="0"/>
              <a:t> i vrednovanje projekta</a:t>
            </a:r>
            <a:r>
              <a:rPr lang="en-US" smtClean="0"/>
              <a:t> 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Važnost faze zatvaranja i vrednovanja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Izvođenje projekta se može smatrati i kao specifični proces učenja. </a:t>
            </a:r>
            <a:endParaRPr lang="hu-HU"/>
          </a:p>
          <a:p>
            <a:r>
              <a:rPr lang="hu-HU" smtClean="0"/>
              <a:t>Jedan od najvažnijih ciljeva i uloga faze zatvaranja i vrednovanja projekta je obezbeđenje što tačnijeg planiranja budućih projekata. 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Važniji zadaci faze zatvaranja i vrednovanja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Predaja proizvoda projekta, vraćanje resursa u preduzeće.</a:t>
            </a:r>
            <a:endParaRPr lang="hu-HU" sz="2400"/>
          </a:p>
          <a:p>
            <a:r>
              <a:rPr lang="hu-HU" sz="2400" smtClean="0"/>
              <a:t>Upoređenje međustanja snimljenih tokom izvođenja projekta. </a:t>
            </a:r>
            <a:endParaRPr lang="hu-HU" sz="2400"/>
          </a:p>
          <a:p>
            <a:r>
              <a:rPr lang="hu-HU" sz="2400" smtClean="0"/>
              <a:t>Formiranje dokumenta za zatvaranje</a:t>
            </a:r>
            <a:r>
              <a:rPr lang="hu-HU" sz="2400" smtClean="0"/>
              <a:t>. </a:t>
            </a:r>
            <a:endParaRPr lang="hu-HU" sz="2400"/>
          </a:p>
          <a:p>
            <a:r>
              <a:rPr lang="hu-HU" sz="2400" smtClean="0"/>
              <a:t>Naknadna kalkulacija troškova. </a:t>
            </a:r>
            <a:endParaRPr lang="hu-HU" sz="2400"/>
          </a:p>
          <a:p>
            <a:r>
              <a:rPr lang="hu-HU" sz="2400" smtClean="0"/>
              <a:t>Podela projekta na delove koji se kasnije mogu primeniti. </a:t>
            </a:r>
            <a:endParaRPr lang="hu-HU" sz="2400"/>
          </a:p>
          <a:p>
            <a:r>
              <a:rPr lang="hu-HU" sz="2400" smtClean="0"/>
              <a:t>Korekcija koeficijenata za trostruku procenu vremena.</a:t>
            </a:r>
            <a:endParaRPr lang="hu-HU" sz="2400"/>
          </a:p>
          <a:p>
            <a:r>
              <a:rPr lang="hu-HU" sz="2400" smtClean="0"/>
              <a:t>Zapisivanje iskustava iz vrednovanja projekta, po potrebi publikovanje istih (konferencija za zatvaranje)</a:t>
            </a:r>
            <a:endParaRPr lang="hu-HU" sz="2400"/>
          </a:p>
          <a:p>
            <a:r>
              <a:rPr lang="hu-HU" sz="2400" smtClean="0"/>
              <a:t>Praćenje života proizvoda projekta nakon zatvaranja</a:t>
            </a:r>
            <a:endParaRPr lang="hu-HU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Moguće analize u Excel-u </a:t>
            </a:r>
            <a:r>
              <a:rPr lang="hu-HU"/>
              <a:t/>
            </a:r>
            <a:br>
              <a:rPr lang="hu-HU"/>
            </a:b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Eksportovanje</a:t>
            </a:r>
            <a:r>
              <a:rPr lang="hu-HU" smtClean="0"/>
              <a:t> podataka uz pomoć komande </a:t>
            </a:r>
            <a:r>
              <a:rPr lang="hu-HU" b="1" smtClean="0"/>
              <a:t>Save As</a:t>
            </a:r>
            <a:r>
              <a:rPr lang="hu-HU" smtClean="0"/>
              <a:t>, </a:t>
            </a:r>
            <a:endParaRPr lang="hu-HU"/>
          </a:p>
          <a:p>
            <a:r>
              <a:rPr lang="hu-HU" smtClean="0"/>
              <a:t>Meni </a:t>
            </a:r>
            <a:r>
              <a:rPr lang="hu-HU" b="1" smtClean="0"/>
              <a:t>Report</a:t>
            </a:r>
            <a:r>
              <a:rPr lang="hu-HU" smtClean="0"/>
              <a:t>,</a:t>
            </a:r>
            <a:endParaRPr lang="hu-HU"/>
          </a:p>
          <a:p>
            <a:r>
              <a:rPr lang="hu-HU" smtClean="0"/>
              <a:t>Podmeni</a:t>
            </a:r>
            <a:r>
              <a:rPr lang="hu-HU" b="1" smtClean="0"/>
              <a:t> Visual Reports.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4736</TotalTime>
  <Words>141</Words>
  <Application>Microsoft Office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Notesz</vt:lpstr>
      <vt:lpstr>Zatvaranje i vrednovanje projekta </vt:lpstr>
      <vt:lpstr>Važnost faze zatvaranja i vrednovanja</vt:lpstr>
      <vt:lpstr>Važniji zadaci faze zatvaranja i vrednovanja</vt:lpstr>
      <vt:lpstr>Moguće analize u Excel-u  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160</cp:revision>
  <cp:lastPrinted>1601-01-01T00:00:00Z</cp:lastPrinted>
  <dcterms:created xsi:type="dcterms:W3CDTF">2001-10-04T13:18:56Z</dcterms:created>
  <dcterms:modified xsi:type="dcterms:W3CDTF">2009-05-14T15:40:51Z</dcterms:modified>
</cp:coreProperties>
</file>