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9949D495-71CE-4F43-8011-C4B72A677E2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715C59-9D96-4F23-B5E9-497C265D27C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EC2D6-E411-4595-8A77-016E34F3C021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27BED2-1A26-4A5B-AE81-55E6C3EF2463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DA41E-7A66-4102-AC4A-DDD64E79F555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19DE7-3046-4F26-8F46-78578CE2E170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9094E-0C8A-4D6A-8E20-5461942AD653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399E62-02B0-4B8D-B1F0-7FFCD22108EB}" type="slidenum">
              <a:rPr lang="en-GB"/>
              <a:pPr/>
              <a:t>6</a:t>
            </a:fld>
            <a:endParaRPr lang="en-GB"/>
          </a:p>
        </p:txBody>
      </p:sp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E903D2-F063-4256-9AAE-C1ECB0F18A8E}" type="slidenum">
              <a:rPr lang="en-GB"/>
              <a:pPr/>
              <a:t>7</a:t>
            </a:fld>
            <a:endParaRPr lang="en-GB"/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6AB47-DD34-4DC5-829B-AF1D00425E58}" type="slidenum">
              <a:rPr lang="en-GB"/>
              <a:pPr/>
              <a:t>8</a:t>
            </a:fld>
            <a:endParaRPr lang="en-GB"/>
          </a:p>
        </p:txBody>
      </p:sp>
      <p:sp>
        <p:nvSpPr>
          <p:cNvPr id="88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D39345-5283-4BCF-A13B-4E79EB62E5AE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C24EA3-3A82-48A6-9128-AC4225D22E85}" type="slidenum">
              <a:rPr lang="en-GB"/>
              <a:pPr/>
              <a:t>10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2AE44-0EB9-4E5F-A91B-B5A2AC5B4F7B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D37F46-E6DF-48C6-AB08-3DCCE1209190}" type="slidenum">
              <a:rPr lang="en-GB"/>
              <a:pPr/>
              <a:t>12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209DFC-0BB0-4EFE-9786-FE1C030E560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Ri</a:t>
            </a:r>
            <a:r>
              <a:rPr lang="sr-Latn-CS" sz="3200" smtClean="0"/>
              <a:t>zici, problemi, izmene, sređivanje dokumentacije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Rizici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Rizik je opasnost od toga da, usled nekog događaja ili neke mere, rezultat neke aktivnosti će odstupati od planiranog. </a:t>
            </a:r>
            <a:endParaRPr lang="hu-HU"/>
          </a:p>
          <a:p>
            <a:r>
              <a:rPr lang="hu-HU" smtClean="0"/>
              <a:t>Može se reći da je verovatnoća nastupanja rizika i potencijalni efekti su različiti. Verovatnoća i veličina eventualnih efekata se može izraziti brojevima.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Upravljanje rizicima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Upravljanje rizicimam je skup mera da rezultat određene aktivnosti bude što bliži očekivanom, bez obzira na nastupanje rizika.</a:t>
            </a:r>
            <a:endParaRPr lang="hu-HU"/>
          </a:p>
          <a:p>
            <a:r>
              <a:rPr lang="hu-HU" smtClean="0"/>
              <a:t>Cilj upravljanja rizicima je definisanje mera takvog nivoa koji će uticati na finansijske efekte preduzeća samo do unapred dogovorenog dozvoljenog nivoa.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Upravljanje rizicima u opštem smislu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 upravljanju </a:t>
            </a:r>
            <a:r>
              <a:rPr lang="hu-HU" smtClean="0"/>
              <a:t>rizicima u </a:t>
            </a:r>
            <a:r>
              <a:rPr lang="hu-HU" smtClean="0"/>
              <a:t>opštem </a:t>
            </a:r>
            <a:r>
              <a:rPr lang="hu-HU" smtClean="0"/>
              <a:t>smislu govorimo ako svesno i redovno ulažemo napore u otkrivanje i vrednovanje izvora rizika i radimo na planiranju i realizaciji mera za smanjenje uticaja rizika.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5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Najčešći izvori rizika</a:t>
            </a:r>
            <a:endParaRPr lang="hu-HU"/>
          </a:p>
        </p:txBody>
      </p:sp>
      <p:sp>
        <p:nvSpPr>
          <p:cNvPr id="8745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hu-HU" smtClean="0"/>
              <a:t>Pogrešne procene</a:t>
            </a:r>
            <a:endParaRPr lang="hu-HU"/>
          </a:p>
          <a:p>
            <a:r>
              <a:rPr lang="hu-HU" smtClean="0"/>
              <a:t>Slabo upravljanje</a:t>
            </a:r>
            <a:endParaRPr lang="hu-HU"/>
          </a:p>
          <a:p>
            <a:r>
              <a:rPr lang="hu-HU" smtClean="0"/>
              <a:t>Nedostatak vođe projekta</a:t>
            </a:r>
            <a:endParaRPr lang="hu-HU"/>
          </a:p>
          <a:p>
            <a:r>
              <a:rPr lang="hu-HU" smtClean="0"/>
              <a:t>Nova tehnologija</a:t>
            </a:r>
            <a:endParaRPr lang="hu-HU"/>
          </a:p>
          <a:p>
            <a:r>
              <a:rPr lang="hu-HU" smtClean="0"/>
              <a:t>Neuhodani tim</a:t>
            </a:r>
            <a:endParaRPr lang="hu-HU"/>
          </a:p>
        </p:txBody>
      </p:sp>
      <p:sp>
        <p:nvSpPr>
          <p:cNvPr id="8745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smtClean="0"/>
              <a:t>Neprijateljska sredina</a:t>
            </a:r>
            <a:endParaRPr lang="hu-HU"/>
          </a:p>
          <a:p>
            <a:r>
              <a:rPr lang="hu-HU" smtClean="0"/>
              <a:t>Promenljive okolnosti kod naručioca</a:t>
            </a:r>
            <a:endParaRPr lang="hu-HU"/>
          </a:p>
          <a:p>
            <a:r>
              <a:rPr lang="hu-HU" smtClean="0"/>
              <a:t>Neadekvatni podizvođači i isporučioci</a:t>
            </a:r>
            <a:endParaRPr lang="hu-HU"/>
          </a:p>
          <a:p>
            <a:r>
              <a:rPr lang="hu-HU" smtClean="0"/>
              <a:t>Viša sila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Moguće strategije u vezi upravljanja rizicima</a:t>
            </a:r>
            <a:endParaRPr lang="hu-HU"/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 smtClean="0"/>
              <a:t>Izbegavanje: </a:t>
            </a:r>
            <a:r>
              <a:rPr lang="hu-HU" sz="2400" smtClean="0"/>
              <a:t>Ne pokrećemo aktivnost čiji ishod je nesiguran. </a:t>
            </a:r>
            <a:endParaRPr lang="hu-HU" sz="2400" b="1"/>
          </a:p>
          <a:p>
            <a:r>
              <a:rPr lang="hu-HU" sz="2400" b="1" smtClean="0"/>
              <a:t>Smanjenje: </a:t>
            </a:r>
            <a:r>
              <a:rPr lang="hu-HU" sz="2400" smtClean="0"/>
              <a:t>Pre pokretanja aktivnosti preuzimamo mere za smanjenje rizika.</a:t>
            </a:r>
            <a:endParaRPr lang="hu-HU" sz="2400"/>
          </a:p>
          <a:p>
            <a:r>
              <a:rPr lang="hu-HU" sz="2400" b="1" smtClean="0"/>
              <a:t>Kompenzacija: </a:t>
            </a:r>
            <a:r>
              <a:rPr lang="hu-HU" sz="2400" smtClean="0"/>
              <a:t>Prihvatamo negativan uticaj rizika ali preko drugih činioca pokušavamo smanjiti taj uticaj.</a:t>
            </a:r>
            <a:endParaRPr lang="hu-HU" sz="2400"/>
          </a:p>
          <a:p>
            <a:r>
              <a:rPr lang="hu-HU" sz="2400" b="1" smtClean="0"/>
              <a:t>Dogovor:</a:t>
            </a:r>
            <a:r>
              <a:rPr lang="hu-HU" sz="2400" smtClean="0"/>
              <a:t> Prihvatamo da će rizik ispoljavti svoj negativan uticaj i pripremamo se za rad pod tim uticajem. </a:t>
            </a:r>
            <a:endParaRPr lang="hu-HU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Rukovođenje rizicima preko web aplikacije</a:t>
            </a:r>
            <a:endParaRPr lang="hu-HU"/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bal oldali menüsáv, </a:t>
            </a:r>
            <a:r>
              <a:rPr lang="hu-HU" b="1"/>
              <a:t>Projektek (Projects)</a:t>
            </a:r>
            <a:r>
              <a:rPr lang="hu-HU"/>
              <a:t> szakasz, </a:t>
            </a:r>
            <a:r>
              <a:rPr lang="hu-HU" b="1"/>
              <a:t>Projektközpont (Projectcenter)</a:t>
            </a:r>
            <a:r>
              <a:rPr lang="hu-HU"/>
              <a:t> lap, </a:t>
            </a:r>
            <a:r>
              <a:rPr lang="hu-HU" b="1"/>
              <a:t>Ugrás </a:t>
            </a:r>
            <a:br>
              <a:rPr lang="hu-HU" b="1"/>
            </a:br>
            <a:r>
              <a:rPr lang="hu-HU" b="1"/>
              <a:t>(Go To)</a:t>
            </a:r>
            <a:r>
              <a:rPr lang="hu-HU"/>
              <a:t> </a:t>
            </a:r>
            <a:br>
              <a:rPr lang="hu-HU"/>
            </a:br>
            <a:r>
              <a:rPr lang="hu-HU"/>
              <a:t>gomb, </a:t>
            </a:r>
            <a:br>
              <a:rPr lang="hu-HU"/>
            </a:br>
            <a:r>
              <a:rPr lang="hu-HU" b="1"/>
              <a:t>Kocká-</a:t>
            </a:r>
            <a:br>
              <a:rPr lang="hu-HU" b="1"/>
            </a:br>
            <a:r>
              <a:rPr lang="hu-HU" b="1"/>
              <a:t>zatok </a:t>
            </a:r>
            <a:br>
              <a:rPr lang="hu-HU" b="1"/>
            </a:br>
            <a:r>
              <a:rPr lang="hu-HU" b="1"/>
              <a:t>(Risks)</a:t>
            </a:r>
            <a:r>
              <a:rPr lang="hu-HU"/>
              <a:t> </a:t>
            </a:r>
            <a:br>
              <a:rPr lang="hu-HU"/>
            </a:br>
            <a:r>
              <a:rPr lang="hu-HU"/>
              <a:t>funkció.</a:t>
            </a:r>
          </a:p>
        </p:txBody>
      </p:sp>
      <p:pic>
        <p:nvPicPr>
          <p:cNvPr id="8796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708275"/>
            <a:ext cx="60483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Multiply 5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Evidentiranje rizika</a:t>
            </a:r>
            <a:endParaRPr lang="hu-HU"/>
          </a:p>
        </p:txBody>
      </p:sp>
      <p:pic>
        <p:nvPicPr>
          <p:cNvPr id="8816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1773238"/>
            <a:ext cx="74866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Problemi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 pored najpažljivijeg planiranja deo rizika ćemo otkriti samo kada su već delimično ili potpuno ispoljili svoje dejstvo. U ovoj fazi već ne govorimo o rizicima već o problemima. Za rukovođenje problemima softver takoće nudi neke mogućnosti.</a:t>
            </a:r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Rukovođenje problemima preko web aplikacije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Bal oldali menüsáv </a:t>
            </a:r>
            <a:r>
              <a:rPr lang="hu-HU" b="1"/>
              <a:t>Projektek (Projects)</a:t>
            </a:r>
            <a:r>
              <a:rPr lang="hu-HU"/>
              <a:t> szakasz, </a:t>
            </a:r>
            <a:r>
              <a:rPr lang="hu-HU" b="1"/>
              <a:t>Projektközpont (Projectcenter)</a:t>
            </a:r>
            <a:r>
              <a:rPr lang="hu-HU"/>
              <a:t> lap, </a:t>
            </a:r>
            <a:r>
              <a:rPr lang="hu-HU" b="1"/>
              <a:t>Ugrás (Go To)</a:t>
            </a:r>
            <a:r>
              <a:rPr lang="hu-HU"/>
              <a:t> gomb, </a:t>
            </a:r>
            <a:r>
              <a:rPr lang="hu-HU" b="1"/>
              <a:t>Problémák (Issues)</a:t>
            </a:r>
            <a:r>
              <a:rPr lang="hu-HU"/>
              <a:t> elem.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65500"/>
            <a:ext cx="82105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Dokumenti 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Bal oldali menüsáv, </a:t>
            </a:r>
            <a:r>
              <a:rPr lang="hu-HU" b="1"/>
              <a:t>Projektek (Projects)</a:t>
            </a:r>
            <a:r>
              <a:rPr lang="hu-HU"/>
              <a:t> szakasz, </a:t>
            </a:r>
            <a:r>
              <a:rPr lang="hu-HU" b="1"/>
              <a:t>Projektközpont (Projectcenter)</a:t>
            </a:r>
            <a:r>
              <a:rPr lang="hu-HU"/>
              <a:t> lap, az </a:t>
            </a:r>
            <a:r>
              <a:rPr lang="hu-HU" b="1"/>
              <a:t>Ugrás</a:t>
            </a:r>
            <a:br>
              <a:rPr lang="hu-HU" b="1"/>
            </a:br>
            <a:r>
              <a:rPr lang="hu-HU" b="1"/>
              <a:t>(Go To)</a:t>
            </a:r>
            <a:r>
              <a:rPr lang="hu-HU"/>
              <a:t> </a:t>
            </a:r>
            <a:br>
              <a:rPr lang="hu-HU"/>
            </a:br>
            <a:r>
              <a:rPr lang="hu-HU"/>
              <a:t>gomb, </a:t>
            </a:r>
            <a:br>
              <a:rPr lang="hu-HU"/>
            </a:br>
            <a:r>
              <a:rPr lang="hu-HU" b="1"/>
              <a:t>Dokumen-</a:t>
            </a:r>
            <a:br>
              <a:rPr lang="hu-HU" b="1"/>
            </a:br>
            <a:r>
              <a:rPr lang="hu-HU" b="1"/>
              <a:t>tumok </a:t>
            </a:r>
            <a:br>
              <a:rPr lang="hu-HU" b="1"/>
            </a:br>
            <a:r>
              <a:rPr lang="hu-HU" b="1"/>
              <a:t>(Docu-</a:t>
            </a:r>
            <a:br>
              <a:rPr lang="hu-HU" b="1"/>
            </a:br>
            <a:r>
              <a:rPr lang="hu-HU" b="1"/>
              <a:t>ments)</a:t>
            </a:r>
            <a:r>
              <a:rPr lang="hu-HU"/>
              <a:t/>
            </a:r>
            <a:br>
              <a:rPr lang="hu-HU"/>
            </a:br>
            <a:r>
              <a:rPr lang="hu-HU"/>
              <a:t>funkció.</a:t>
            </a:r>
          </a:p>
        </p:txBody>
      </p:sp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2728913"/>
            <a:ext cx="60483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Elementi dokumentacije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Létrehozás (Create)</a:t>
            </a:r>
            <a:r>
              <a:rPr lang="hu-HU"/>
              <a:t> gomb. 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7350" y="2489200"/>
            <a:ext cx="58293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4720</TotalTime>
  <Words>370</Words>
  <Application>Microsoft Office PowerPoint</Application>
  <PresentationFormat>On-screen Show (4:3)</PresentationFormat>
  <Paragraphs>49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Notesz</vt:lpstr>
      <vt:lpstr>Rizici, problemi, izmene, sređivanje dokumentacije</vt:lpstr>
      <vt:lpstr>Rizici</vt:lpstr>
      <vt:lpstr>Upravljanje rizicima</vt:lpstr>
      <vt:lpstr>Upravljanje rizicima u opštem smislu</vt:lpstr>
      <vt:lpstr>Najčešći izvori rizika</vt:lpstr>
      <vt:lpstr>Moguće strategije u vezi upravljanja rizicima</vt:lpstr>
      <vt:lpstr>Rukovođenje rizicima preko web aplikacije</vt:lpstr>
      <vt:lpstr>Evidentiranje rizika</vt:lpstr>
      <vt:lpstr>Problemi</vt:lpstr>
      <vt:lpstr>Rukovođenje problemima preko web aplikacije</vt:lpstr>
      <vt:lpstr>Dokumenti </vt:lpstr>
      <vt:lpstr>Elementi dokumentacije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172</cp:revision>
  <cp:lastPrinted>1601-01-01T00:00:00Z</cp:lastPrinted>
  <dcterms:created xsi:type="dcterms:W3CDTF">2001-10-04T13:18:56Z</dcterms:created>
  <dcterms:modified xsi:type="dcterms:W3CDTF">2009-05-14T14:34:15Z</dcterms:modified>
</cp:coreProperties>
</file>