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F2477A18-AFCD-4F08-BDF4-BD341E5678EF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B13E7F-4C1E-4191-AF78-47957DAADD3D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77633-54EC-401C-8415-CA022455252B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A5616-F1C7-4E9F-B4E2-9598C92F0795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5783A8-65E5-4497-8215-A98E7E97A365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71E43F-1A18-4149-B49A-CDC84FFD2F54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783E6-1680-4D17-906B-AA21D9AF8DC5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AE840-A4A3-49A6-BF4A-F82E57DBF4A7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60E4D-35AE-41AC-87A2-65F542EA2B39}" type="slidenum">
              <a:rPr lang="en-GB"/>
              <a:pPr/>
              <a:t>7</a:t>
            </a:fld>
            <a:endParaRPr lang="en-GB"/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AA160C-00EB-4A32-89CC-B854B72B431B}" type="slidenum">
              <a:rPr lang="en-GB"/>
              <a:pPr/>
              <a:t>8</a:t>
            </a:fld>
            <a:endParaRPr lang="en-GB"/>
          </a:p>
        </p:txBody>
      </p:sp>
      <p:sp>
        <p:nvSpPr>
          <p:cNvPr id="88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E836DD-66E0-46E6-8CCC-CF39228F73AA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C77EA9-C834-4E7B-8BFC-FF239CB0EB8F}" type="slidenum">
              <a:rPr lang="en-GB"/>
              <a:pPr/>
              <a:t>10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B90AEB-ECB4-43BC-8678-71C9C2B2A8E2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7E2D17-05C3-46B8-B9D1-88D39FBA278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smtClean="0"/>
              <a:t>Zajedničko (istovremeno) praćenje više projekata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Načini istovremenog praćenja više projekata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Rad sa pod/nad-projektima</a:t>
            </a:r>
            <a:endParaRPr lang="hu-HU"/>
          </a:p>
          <a:p>
            <a:r>
              <a:rPr lang="en-US" smtClean="0"/>
              <a:t>Spajanje </a:t>
            </a:r>
            <a:r>
              <a:rPr lang="sr-Latn-CS" smtClean="0"/>
              <a:t>(konsolidacija) projekata: s</a:t>
            </a:r>
            <a:r>
              <a:rPr lang="hu-HU" smtClean="0"/>
              <a:t>lično </a:t>
            </a:r>
            <a:r>
              <a:rPr lang="hu-HU" smtClean="0"/>
              <a:t>prethodnom, samo specijalan slučaj kada se glavni projekat uvodi samo da bi preko njega vodili više podprojekata</a:t>
            </a:r>
            <a:endParaRPr lang="hu-HU"/>
          </a:p>
          <a:p>
            <a:r>
              <a:rPr lang="hu-HU" b="1" smtClean="0"/>
              <a:t>Resource Usage </a:t>
            </a:r>
            <a:r>
              <a:rPr lang="hu-HU" smtClean="0"/>
              <a:t>- omogućava istovremeno praćenje resursa u više projekata preko zajedničkog fajla resursa (bez Project Server-a) </a:t>
            </a:r>
            <a:endParaRPr lang="hu-HU"/>
          </a:p>
          <a:p>
            <a:r>
              <a:rPr lang="hu-HU" smtClean="0"/>
              <a:t>Timski rad (preko Project Server-a) 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Ubacivanje podprojekta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752600"/>
            <a:ext cx="8501122" cy="4724400"/>
          </a:xfrm>
        </p:spPr>
        <p:txBody>
          <a:bodyPr/>
          <a:lstStyle/>
          <a:p>
            <a:r>
              <a:rPr lang="en-US" smtClean="0"/>
              <a:t>Meni</a:t>
            </a:r>
            <a:r>
              <a:rPr lang="en-US" b="1" smtClean="0"/>
              <a:t> </a:t>
            </a:r>
            <a:r>
              <a:rPr lang="hu-HU" b="1" smtClean="0"/>
              <a:t>Insert</a:t>
            </a:r>
            <a:r>
              <a:rPr lang="hu-HU" smtClean="0"/>
              <a:t>, </a:t>
            </a:r>
            <a:r>
              <a:rPr lang="en-US" smtClean="0"/>
              <a:t>funkcija </a:t>
            </a:r>
            <a:r>
              <a:rPr lang="hu-HU" b="1" smtClean="0"/>
              <a:t>Project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5" name="Picture 4" descr="Insert Projec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2285992"/>
            <a:ext cx="6686545" cy="42253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Spajanje (konsolidacija) projekata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</a:t>
            </a:r>
            <a:r>
              <a:rPr lang="hu-HU" b="1" smtClean="0"/>
              <a:t> Window</a:t>
            </a:r>
            <a:r>
              <a:rPr lang="hu-HU" smtClean="0"/>
              <a:t>, funkcija </a:t>
            </a:r>
            <a:r>
              <a:rPr lang="hu-HU" b="1" smtClean="0"/>
              <a:t>New Window</a:t>
            </a:r>
            <a:r>
              <a:rPr lang="hu-HU" smtClean="0"/>
              <a:t>.</a:t>
            </a:r>
            <a:endParaRPr lang="hu-HU"/>
          </a:p>
        </p:txBody>
      </p:sp>
      <p:pic>
        <p:nvPicPr>
          <p:cNvPr id="5" name="Picture 4" descr="New Window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2428868"/>
            <a:ext cx="5061251" cy="39766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Spajanje projekata preko proizvoda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tervezőeszköz </a:t>
            </a:r>
            <a:r>
              <a:rPr lang="hu-HU" b="1"/>
              <a:t>Együttműködés (Collaborate)</a:t>
            </a:r>
            <a:r>
              <a:rPr lang="hu-HU"/>
              <a:t> menüjében a </a:t>
            </a:r>
            <a:r>
              <a:rPr lang="hu-HU" b="1"/>
              <a:t>Termékek kezelése (Manage Deliverables)</a:t>
            </a:r>
            <a:r>
              <a:rPr lang="hu-HU"/>
              <a:t> funkció.</a:t>
            </a:r>
          </a:p>
        </p:txBody>
      </p:sp>
      <p:pic>
        <p:nvPicPr>
          <p:cNvPr id="8745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252788"/>
            <a:ext cx="5181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Definisanje novog proizvoda</a:t>
            </a:r>
            <a:endParaRPr lang="hu-HU"/>
          </a:p>
        </p:txBody>
      </p:sp>
      <p:pic>
        <p:nvPicPr>
          <p:cNvPr id="8765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6488" y="1843088"/>
            <a:ext cx="43910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Pregled proizvoda</a:t>
            </a:r>
            <a:endParaRPr lang="hu-HU"/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Termékek megnyitása a böngészőben (Open deliverables in browser)</a:t>
            </a:r>
            <a:r>
              <a:rPr lang="hu-HU"/>
              <a:t> funkció </a:t>
            </a:r>
          </a:p>
        </p:txBody>
      </p:sp>
      <p:pic>
        <p:nvPicPr>
          <p:cNvPr id="8796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728913"/>
            <a:ext cx="53340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Slika proizvoda u alatu za planiranje</a:t>
            </a:r>
            <a:endParaRPr lang="hu-HU"/>
          </a:p>
        </p:txBody>
      </p:sp>
      <p:pic>
        <p:nvPicPr>
          <p:cNvPr id="8816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420938"/>
            <a:ext cx="82105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Vezivanje za proizvod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b="1"/>
              <a:t>Együttműködés (Collaborate)</a:t>
            </a:r>
            <a:r>
              <a:rPr lang="hu-HU"/>
              <a:t> menü, </a:t>
            </a:r>
            <a:r>
              <a:rPr lang="hu-HU" b="1"/>
              <a:t>Termékek kezelése (Manage Dependencies on Deliverables)</a:t>
            </a:r>
            <a:r>
              <a:rPr lang="hu-HU"/>
              <a:t> funkció.</a:t>
            </a:r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r>
              <a:rPr lang="hu-HU" b="1"/>
              <a:t>Új függés hozzáadása (Add new dependency)</a:t>
            </a:r>
            <a:r>
              <a:rPr lang="hu-HU"/>
              <a:t> </a:t>
            </a:r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8900" y="3171825"/>
            <a:ext cx="388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Konkrét tevékenységektől független állapotjelentések rendszere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Webes felület, </a:t>
            </a:r>
            <a:r>
              <a:rPr lang="hu-HU" b="1"/>
              <a:t>Erőforrások (Resources)</a:t>
            </a:r>
            <a:r>
              <a:rPr lang="hu-HU"/>
              <a:t> szakasz, az </a:t>
            </a:r>
            <a:r>
              <a:rPr lang="hu-HU" b="1"/>
              <a:t>Állapotjelentések (Status Reports)</a:t>
            </a:r>
            <a:r>
              <a:rPr lang="hu-HU"/>
              <a:t>.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425825"/>
            <a:ext cx="8067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Dojave stanja nezavisno od konkretnih aktivnosti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Projekttervtől független</a:t>
            </a:r>
          </a:p>
          <a:p>
            <a:r>
              <a:rPr lang="hu-HU"/>
              <a:t>Ütemezhető</a:t>
            </a:r>
          </a:p>
          <a:p>
            <a:r>
              <a:rPr lang="hu-HU"/>
              <a:t>Egy jelentésbe szerkeszti az összes jelentést</a:t>
            </a:r>
          </a:p>
          <a:p>
            <a:r>
              <a:rPr lang="hu-HU"/>
              <a:t>Wordbe tehető, és könnyen átszerkeszthető</a:t>
            </a:r>
          </a:p>
        </p:txBody>
      </p:sp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5186</TotalTime>
  <Words>217</Words>
  <Application>Microsoft Office PowerPoint</Application>
  <PresentationFormat>On-screen Show (4:3)</PresentationFormat>
  <Paragraphs>44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Notesz</vt:lpstr>
      <vt:lpstr>Zajedničko (istovremeno) praćenje više projekata</vt:lpstr>
      <vt:lpstr>Načini istovremenog praćenja više projekata</vt:lpstr>
      <vt:lpstr>Ubacivanje podprojekta</vt:lpstr>
      <vt:lpstr>Spajanje (konsolidacija) projekata</vt:lpstr>
      <vt:lpstr>Spajanje projekata preko proizvoda</vt:lpstr>
      <vt:lpstr>Definisanje novog proizvoda</vt:lpstr>
      <vt:lpstr>Pregled proizvoda</vt:lpstr>
      <vt:lpstr>Slika proizvoda u alatu za planiranje</vt:lpstr>
      <vt:lpstr>Vezivanje za proizvod</vt:lpstr>
      <vt:lpstr>Konkrét tevékenységektől független állapotjelentések rendszere</vt:lpstr>
      <vt:lpstr>Dojave stanja nezavisno od konkretnih aktivnosti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162</cp:revision>
  <cp:lastPrinted>1601-01-01T00:00:00Z</cp:lastPrinted>
  <dcterms:created xsi:type="dcterms:W3CDTF">2001-10-04T13:18:56Z</dcterms:created>
  <dcterms:modified xsi:type="dcterms:W3CDTF">2009-05-14T13:50:21Z</dcterms:modified>
</cp:coreProperties>
</file>