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FD63F6D8-CBB1-4224-812D-9073E3D7106E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9104F9-97D3-4FAA-83FE-160539C2F3F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1D8B9-CAAB-4F9D-9629-FB4B8DC725BE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9DC09-95F1-4C94-83CD-09AB48CCA6E3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F4BA3-97E2-44B4-B9C4-069A285CBF0C}" type="slidenum">
              <a:rPr lang="en-GB"/>
              <a:pPr/>
              <a:t>3</a:t>
            </a:fld>
            <a:endParaRPr lang="en-GB"/>
          </a:p>
        </p:txBody>
      </p:sp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26F801-EE0E-4777-95FD-EC9025FB4307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9D18A-1710-4160-9834-BFB0B2C96B9B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947BAE-6232-47F3-A20C-5EE5693B0981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F648B-F127-4777-B606-56EF7A3B59B8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7FCB74-6C36-455D-8BF1-7C6BFBA36BB9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2A1877-3470-40BE-A3F8-358EDD923708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279DBA5-9CC3-4536-9826-21EC94EB91A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Pra</a:t>
            </a:r>
            <a:r>
              <a:rPr lang="sr-Latn-CS" sz="3200" smtClean="0"/>
              <a:t>ćenje napredovanja na Project Server-u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Opšti tok praćenja napredovanja u slučaju Project Server-a</a:t>
            </a:r>
            <a:endParaRPr lang="hu-HU"/>
          </a:p>
        </p:txBody>
      </p:sp>
      <p:pic>
        <p:nvPicPr>
          <p:cNvPr id="8683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662238"/>
            <a:ext cx="83534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Opšti tok praćenja napredovanja u slučaju Project  Server-a (nastavak)</a:t>
            </a:r>
            <a:endParaRPr lang="hu-HU"/>
          </a:p>
        </p:txBody>
      </p:sp>
      <p:pic>
        <p:nvPicPr>
          <p:cNvPr id="8714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238375"/>
            <a:ext cx="8223250" cy="1676400"/>
          </a:xfrm>
          <a:prstGeom prst="rect">
            <a:avLst/>
          </a:prstGeom>
          <a:noFill/>
        </p:spPr>
      </p:pic>
      <p:pic>
        <p:nvPicPr>
          <p:cNvPr id="8714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398963"/>
            <a:ext cx="8229600" cy="1477962"/>
          </a:xfrm>
          <a:prstGeom prst="rect">
            <a:avLst/>
          </a:prstGeom>
          <a:noFill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Načini praćenja napredovanja uz pomoć web klijenta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elemet, majd a megjelenő oldalon belül a </a:t>
            </a:r>
            <a:r>
              <a:rPr lang="hu-HU" b="1"/>
              <a:t>Tevékenység beállításai és megjelenítése (Task Settings and Display)</a:t>
            </a:r>
            <a:r>
              <a:rPr lang="hu-HU"/>
              <a:t> funkciót. A megjelenő tartalom első szakasza a </a:t>
            </a:r>
            <a:r>
              <a:rPr lang="hu-HU" b="1"/>
              <a:t>Követési módszer (Tracking Metod)</a:t>
            </a:r>
            <a:r>
              <a:rPr lang="hu-HU"/>
              <a:t>. </a:t>
            </a:r>
          </a:p>
        </p:txBody>
      </p:sp>
      <p:pic>
        <p:nvPicPr>
          <p:cNvPr id="8745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913" y="4486275"/>
            <a:ext cx="79248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Prepuštanje aktivnosti drugima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Munka ismételt hozzárendelése (Reassign Work)</a:t>
            </a:r>
            <a:r>
              <a:rPr lang="hu-HU"/>
              <a:t> funkciót két helyről is elérhetjük ebben a nézetben. </a:t>
            </a:r>
          </a:p>
          <a:p>
            <a:r>
              <a:rPr lang="hu-HU"/>
              <a:t>Az egyik az eszközsor, a másik pedig a </a:t>
            </a:r>
            <a:r>
              <a:rPr lang="hu-HU" b="1"/>
              <a:t>Műveletek (Actions)</a:t>
            </a:r>
            <a:r>
              <a:rPr lang="hu-HU"/>
              <a:t> gomb.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smtClean="0"/>
              <a:t>Predlog za formiranje novog  zadatka odnosno dodeljivanje samog sebe postojećem zadatku</a:t>
            </a:r>
            <a:endParaRPr lang="hu-HU" sz="2800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webes felületen a </a:t>
            </a:r>
            <a:r>
              <a:rPr lang="hu-HU" b="1"/>
              <a:t>Saját tevékenységek (My Tasks)</a:t>
            </a:r>
            <a:r>
              <a:rPr lang="hu-HU"/>
              <a:t> menüben új tevékenység felvételére is tehetünk javaslatot az </a:t>
            </a:r>
            <a:r>
              <a:rPr lang="hu-HU" b="1"/>
              <a:t>Új (New)</a:t>
            </a:r>
            <a:r>
              <a:rPr lang="hu-HU"/>
              <a:t> gombra való kattintás után, ha a </a:t>
            </a:r>
            <a:r>
              <a:rPr lang="hu-HU" b="1"/>
              <a:t>Tevékenység (Task)</a:t>
            </a:r>
            <a:r>
              <a:rPr lang="hu-HU"/>
              <a:t> elemet választjuk.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Project Center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endParaRPr lang="hu-HU" sz="2400"/>
          </a:p>
          <a:p>
            <a:pPr>
              <a:lnSpc>
                <a:spcPct val="90000"/>
              </a:lnSpc>
            </a:pPr>
            <a:r>
              <a:rPr lang="hu-HU" sz="2400"/>
              <a:t>Ha a projekt neve előtti ikonra kattintunk, a projekt a tervezőeszközben nyílik meg, ha a nevére kattintunk, akkor helyben lesz látható.</a:t>
            </a:r>
          </a:p>
          <a:p>
            <a:pPr>
              <a:lnSpc>
                <a:spcPct val="90000"/>
              </a:lnSpc>
            </a:pPr>
            <a:r>
              <a:rPr lang="hu-HU" sz="2400"/>
              <a:t>A webes felületen megnyitva a projekteket a </a:t>
            </a:r>
            <a:r>
              <a:rPr lang="hu-HU" sz="2400" b="1"/>
              <a:t>Műveletek (Actions)</a:t>
            </a:r>
            <a:r>
              <a:rPr lang="hu-HU" sz="2400"/>
              <a:t> gombon keresztül lehetőségünk van az egyes tevékenységekhez </a:t>
            </a:r>
            <a:r>
              <a:rPr lang="hu-HU" sz="2400" b="1"/>
              <a:t>Kockázatok (Risks)</a:t>
            </a:r>
            <a:r>
              <a:rPr lang="hu-HU" sz="2400"/>
              <a:t>, </a:t>
            </a:r>
            <a:r>
              <a:rPr lang="hu-HU" sz="2400" b="1"/>
              <a:t>Problémák (Issues)</a:t>
            </a:r>
            <a:r>
              <a:rPr lang="hu-HU" sz="2400"/>
              <a:t> és </a:t>
            </a:r>
            <a:r>
              <a:rPr lang="hu-HU" sz="2400" b="1"/>
              <a:t>Dokumentumok (Documents)</a:t>
            </a:r>
            <a:r>
              <a:rPr lang="hu-HU" sz="2400"/>
              <a:t> hozzárendelésre is.</a:t>
            </a:r>
          </a:p>
        </p:txBody>
      </p:sp>
      <p:pic>
        <p:nvPicPr>
          <p:cNvPr id="8806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712913"/>
            <a:ext cx="83534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Ponovno aktiviranje nepristupačnog projekta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A feloldást a </a:t>
            </a:r>
            <a:r>
              <a:rPr lang="hu-HU" sz="2400" b="1"/>
              <a:t>Projektközpont (Project Center)</a:t>
            </a:r>
            <a:r>
              <a:rPr lang="hu-HU" sz="2400"/>
              <a:t> nyitólapján, az </a:t>
            </a:r>
            <a:r>
              <a:rPr lang="hu-HU" sz="2400" b="1"/>
              <a:t>Ugrás (Go To)</a:t>
            </a:r>
            <a:r>
              <a:rPr lang="hu-HU" sz="2400"/>
              <a:t> gomb, </a:t>
            </a:r>
            <a:r>
              <a:rPr lang="hu-HU" sz="2400" b="1"/>
              <a:t>Saját projektek beadása (Check in my projects) </a:t>
            </a:r>
            <a:r>
              <a:rPr lang="hu-HU" sz="2400"/>
              <a:t>elemmel valósíthatjuk meg. Ebben a funkcióban akkor láthatunk projektneveket, ha azokat valaki megnyitotta, vagy az előbb említett hiba miatt nem vette vissza a program. </a:t>
            </a:r>
          </a:p>
          <a:p>
            <a:r>
              <a:rPr lang="hu-HU" sz="2400"/>
              <a:t>A visszavételkor járjunk el igen körültekintően, nehogy olyanoktól vegyük el a projekteket, akik éppen dolgoznak rajtuk, mert ez óhatatlanul adatvesztéshez vezet. Csak olyan projektet vegyünk vissza, melyről előzetesen meggyőződtünk, hogy hiba következtében elérhetetlen!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drugih elemenata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Az adatlap tetején levő mezővel megfelelő jogosultságok esetén más vállalati objektumok beadása is kikényszeríthető. Nem csak a projektek, de például szerkesztés alatt levő vállalati erőforrások, naptárak, mezők, azok keresési táblái és a különféle erőforrástervek egyaránt beadhatók.</a:t>
            </a:r>
          </a:p>
          <a:p>
            <a:r>
              <a:rPr lang="hu-HU" sz="2400"/>
              <a:t>Beadni a </a:t>
            </a:r>
            <a:r>
              <a:rPr lang="hu-HU" sz="2400" b="1"/>
              <a:t>Kiszolgáló beállításai (Server Settings)</a:t>
            </a:r>
            <a:r>
              <a:rPr lang="hu-HU" sz="2400"/>
              <a:t> linkjéről is lehet elemeket az </a:t>
            </a:r>
            <a:r>
              <a:rPr lang="hu-HU" sz="2400" b="1"/>
              <a:t>Adatbázis-felügyelet (Database Administration)</a:t>
            </a:r>
            <a:r>
              <a:rPr lang="hu-HU" sz="2400"/>
              <a:t> csoportban, a </a:t>
            </a:r>
            <a:r>
              <a:rPr lang="hu-HU" sz="2400" b="1"/>
              <a:t>Vállalati objektumok beadásának kényszerítése (Force Check-in Enterprise Objects)</a:t>
            </a:r>
            <a:r>
              <a:rPr lang="hu-HU" sz="2400"/>
              <a:t> funkcióval.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4685</TotalTime>
  <Words>408</Words>
  <Application>Microsoft PowerPoint</Application>
  <PresentationFormat>On-screen Show (4:3)</PresentationFormat>
  <Paragraphs>34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Praćenje napredovanja na Project Server-u</vt:lpstr>
      <vt:lpstr>Opšti tok praćenja napredovanja u slučaju Project Server-a</vt:lpstr>
      <vt:lpstr>Opšti tok praćenja napredovanja u slučaju Project  Server-a (nastavak)</vt:lpstr>
      <vt:lpstr>Načini praćenja napredovanja uz pomoć web klijenta</vt:lpstr>
      <vt:lpstr>Prepuštanje aktivnosti drugima</vt:lpstr>
      <vt:lpstr>Predlog za formiranje novog  zadatka odnosno dodeljivanje samog sebe postojećem zadatku</vt:lpstr>
      <vt:lpstr>Project Center</vt:lpstr>
      <vt:lpstr>Ponovno aktiviranje nepristupačnog projekta</vt:lpstr>
      <vt:lpstr>Zadavanje drugih elemenata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162</cp:revision>
  <cp:lastPrinted>1601-01-01T00:00:00Z</cp:lastPrinted>
  <dcterms:created xsi:type="dcterms:W3CDTF">2001-10-04T13:18:56Z</dcterms:created>
  <dcterms:modified xsi:type="dcterms:W3CDTF">2009-05-09T19:15:38Z</dcterms:modified>
</cp:coreProperties>
</file>