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EA21CF23-41DD-4448-B872-961657131FC1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71F02DD-A960-466B-AA4E-666F753FBD0B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FF0D59-9C78-40EE-BA2A-4853BC3A4328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1CB8FF-F088-444E-8050-8B8D0EE71A65}" type="slidenum">
              <a:rPr lang="en-GB"/>
              <a:pPr/>
              <a:t>2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33B58E-AF52-4C41-BDE1-8A89A5DF9FDA}" type="slidenum">
              <a:rPr lang="en-GB"/>
              <a:pPr/>
              <a:t>3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3208DB-6A0F-4B4E-ACEC-38DBD33FBC18}" type="slidenum">
              <a:rPr lang="en-GB"/>
              <a:pPr/>
              <a:t>4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4D87A3-6C38-4E2A-BEA9-4945BE0D5016}" type="slidenum">
              <a:rPr lang="en-GB"/>
              <a:pPr/>
              <a:t>5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B63E61-9AC8-4845-B465-CEF404467750}" type="slidenum">
              <a:rPr lang="en-GB"/>
              <a:pPr/>
              <a:t>6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5D40C8-F236-4156-8839-B65D563A0A94}" type="slidenum">
              <a:rPr lang="en-GB"/>
              <a:pPr/>
              <a:t>7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3B0BED-E73B-4FED-87B5-0D47FD655DF5}" type="slidenum">
              <a:rPr lang="en-GB"/>
              <a:pPr/>
              <a:t>8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23BDB7D-308E-42E7-83BE-7BB2C4809DD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Vedofal.mp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Individualno rukovo</a:t>
            </a:r>
            <a:r>
              <a:rPr lang="sr-Latn-CS" smtClean="0"/>
              <a:t>đ</a:t>
            </a:r>
            <a:r>
              <a:rPr lang="en-US" smtClean="0"/>
              <a:t>enje tro</a:t>
            </a:r>
            <a:r>
              <a:rPr lang="sr-Latn-CS" smtClean="0"/>
              <a:t>š</a:t>
            </a:r>
            <a:r>
              <a:rPr lang="en-US" smtClean="0"/>
              <a:t>kovima</a:t>
            </a:r>
            <a:endParaRPr lang="hu-H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Vođenje budžeta i računa</a:t>
            </a:r>
            <a:endParaRPr lang="hu-HU"/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Preko individualnih polja: </a:t>
            </a:r>
            <a:r>
              <a:rPr lang="hu-HU" b="1" smtClean="0"/>
              <a:t>Cost1</a:t>
            </a:r>
            <a:r>
              <a:rPr lang="hu-HU"/>
              <a:t>, </a:t>
            </a:r>
            <a:r>
              <a:rPr lang="hu-HU" b="1"/>
              <a:t>Cost2</a:t>
            </a:r>
            <a:r>
              <a:rPr lang="hu-HU"/>
              <a:t>, …, </a:t>
            </a:r>
            <a:r>
              <a:rPr lang="hu-HU" smtClean="0"/>
              <a:t>itd.)</a:t>
            </a:r>
            <a:endParaRPr lang="hu-HU"/>
          </a:p>
          <a:p>
            <a:r>
              <a:rPr lang="hu-HU" smtClean="0"/>
              <a:t>Formulama upisanim u individualna polja</a:t>
            </a:r>
            <a:endParaRPr lang="hu-HU"/>
          </a:p>
          <a:p>
            <a:r>
              <a:rPr lang="hu-HU" b="1" smtClean="0"/>
              <a:t>Format</a:t>
            </a:r>
            <a:r>
              <a:rPr lang="hu-HU" smtClean="0"/>
              <a:t> -&gt; </a:t>
            </a:r>
            <a:r>
              <a:rPr lang="hu-HU" b="1" smtClean="0"/>
              <a:t>Bar Styles</a:t>
            </a:r>
            <a:endParaRPr lang="hu-HU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Vedofal.mpp! </a:t>
            </a:r>
            <a:endParaRPr lang="hu-HU"/>
          </a:p>
          <a:p>
            <a:r>
              <a:rPr lang="hu-HU" smtClean="0"/>
              <a:t>Treba da kreiramo prozor pri definisanju budžeta i računa!</a:t>
            </a:r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 smtClean="0"/>
              <a:t>Treba isključiti automatsko </a:t>
            </a:r>
          </a:p>
          <a:p>
            <a:pPr indent="0">
              <a:buNone/>
            </a:pPr>
            <a:r>
              <a:rPr lang="hu-HU" smtClean="0"/>
              <a:t>uspostavljanje veza!</a:t>
            </a:r>
            <a:endParaRPr lang="hu-HU"/>
          </a:p>
        </p:txBody>
      </p:sp>
      <p:pic>
        <p:nvPicPr>
          <p:cNvPr id="872455" name="Picture 7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08500"/>
            <a:ext cx="1808163" cy="1846263"/>
          </a:xfrm>
          <a:prstGeom prst="rect">
            <a:avLst/>
          </a:prstGeom>
          <a:noFill/>
        </p:spPr>
      </p:pic>
      <p:pic>
        <p:nvPicPr>
          <p:cNvPr id="872456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6938" y="3178175"/>
            <a:ext cx="39624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72457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00113" y="5880100"/>
            <a:ext cx="41148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Definišimo budžet za sve tri sumarne aktivnosti u vidu ključnog događaja!</a:t>
            </a:r>
            <a:endParaRPr lang="hu-HU"/>
          </a:p>
          <a:p>
            <a:r>
              <a:rPr lang="hu-HU" smtClean="0"/>
              <a:t>Prvi treba da bude 200.000 </a:t>
            </a:r>
            <a:r>
              <a:rPr lang="hu-HU"/>
              <a:t>Ft</a:t>
            </a:r>
          </a:p>
          <a:p>
            <a:r>
              <a:rPr lang="hu-HU" smtClean="0"/>
              <a:t>Drugi 400.000 </a:t>
            </a:r>
            <a:r>
              <a:rPr lang="hu-HU"/>
              <a:t>Ft</a:t>
            </a:r>
          </a:p>
          <a:p>
            <a:r>
              <a:rPr lang="hu-HU" smtClean="0"/>
              <a:t>Treći 300.000 </a:t>
            </a:r>
            <a:r>
              <a:rPr lang="hu-HU"/>
              <a:t>Ft</a:t>
            </a:r>
          </a:p>
          <a:p>
            <a:r>
              <a:rPr lang="hu-HU" smtClean="0"/>
              <a:t>Datum ovog trećeg neka bude </a:t>
            </a:r>
            <a:r>
              <a:rPr lang="hu-HU" b="1" i="1" smtClean="0"/>
              <a:t>01.11.2007.</a:t>
            </a:r>
            <a:endParaRPr lang="hu-HU" b="1" i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mtClean="0"/>
              <a:t>Definišimo i račune na sledeći način:</a:t>
            </a:r>
            <a:endParaRPr lang="hu-HU"/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hu-HU" smtClean="0"/>
              <a:t>Ispod</a:t>
            </a:r>
            <a:r>
              <a:rPr lang="hu-HU" b="1" i="1" smtClean="0"/>
              <a:t>Tereprendezés </a:t>
            </a:r>
            <a:r>
              <a:rPr lang="hu-HU" b="1" i="1"/>
              <a:t>kész</a:t>
            </a:r>
            <a:r>
              <a:rPr lang="hu-HU"/>
              <a:t> </a:t>
            </a:r>
            <a:r>
              <a:rPr lang="hu-HU" smtClean="0"/>
              <a:t>račun: </a:t>
            </a:r>
            <a:r>
              <a:rPr lang="hu-HU" b="1" i="1"/>
              <a:t>Számla1</a:t>
            </a:r>
            <a:r>
              <a:rPr lang="hu-HU"/>
              <a:t>, </a:t>
            </a:r>
            <a:r>
              <a:rPr lang="hu-HU" b="1" i="1" smtClean="0"/>
              <a:t>11. oktobar</a:t>
            </a:r>
            <a:r>
              <a:rPr lang="hu-HU" smtClean="0"/>
              <a:t>, </a:t>
            </a:r>
            <a:r>
              <a:rPr lang="hu-HU" b="1" i="1"/>
              <a:t>80.000 Ft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hu-HU" smtClean="0"/>
              <a:t>Ispod </a:t>
            </a:r>
            <a:r>
              <a:rPr lang="hu-HU" b="1" i="1" smtClean="0"/>
              <a:t>Felvonulási </a:t>
            </a:r>
            <a:r>
              <a:rPr lang="hu-HU" b="1" i="1"/>
              <a:t>épület elkészült</a:t>
            </a:r>
            <a:r>
              <a:rPr lang="hu-HU"/>
              <a:t> </a:t>
            </a:r>
            <a:r>
              <a:rPr lang="hu-HU" smtClean="0"/>
              <a:t>račun: </a:t>
            </a:r>
            <a:r>
              <a:rPr lang="hu-HU" b="1" i="1"/>
              <a:t>Számla2</a:t>
            </a:r>
            <a:r>
              <a:rPr lang="hu-HU"/>
              <a:t>, </a:t>
            </a:r>
            <a:r>
              <a:rPr lang="hu-HU" b="1" i="1" smtClean="0"/>
              <a:t>15. oktobar</a:t>
            </a:r>
            <a:r>
              <a:rPr lang="hu-HU" smtClean="0"/>
              <a:t>, </a:t>
            </a:r>
            <a:r>
              <a:rPr lang="hu-HU" b="1" i="1"/>
              <a:t>100.000 Ft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hu-HU" smtClean="0"/>
              <a:t>Ispod </a:t>
            </a:r>
            <a:r>
              <a:rPr lang="hu-HU" b="1" i="1" smtClean="0"/>
              <a:t>Ellenőrzés</a:t>
            </a:r>
            <a:r>
              <a:rPr lang="hu-HU" smtClean="0"/>
              <a:t> račun: </a:t>
            </a:r>
            <a:r>
              <a:rPr lang="hu-HU" b="1" i="1"/>
              <a:t>Számla3, </a:t>
            </a:r>
            <a:r>
              <a:rPr lang="hu-HU" b="1" i="1" smtClean="0"/>
              <a:t>29. okrobar</a:t>
            </a:r>
            <a:r>
              <a:rPr lang="hu-HU" smtClean="0"/>
              <a:t>, </a:t>
            </a:r>
            <a:r>
              <a:rPr lang="hu-HU" b="1" i="1"/>
              <a:t>150.000 Ft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hu-HU" b="1" i="1"/>
              <a:t> </a:t>
            </a:r>
            <a:r>
              <a:rPr lang="hu-HU" smtClean="0"/>
              <a:t>Ispod</a:t>
            </a:r>
            <a:r>
              <a:rPr lang="hu-HU" b="1" i="1" smtClean="0"/>
              <a:t> </a:t>
            </a:r>
            <a:r>
              <a:rPr lang="hu-HU" b="1" i="1" smtClean="0"/>
              <a:t>Kiszámlázhatóak </a:t>
            </a:r>
            <a:r>
              <a:rPr lang="hu-HU" b="1" i="1"/>
              <a:t>a védőfallal kapcsolatos munkálatok</a:t>
            </a:r>
            <a:r>
              <a:rPr lang="hu-HU"/>
              <a:t> </a:t>
            </a:r>
            <a:r>
              <a:rPr lang="hu-HU" smtClean="0"/>
              <a:t> račun: </a:t>
            </a:r>
            <a:r>
              <a:rPr lang="hu-HU" b="1" i="1"/>
              <a:t>Számla4</a:t>
            </a:r>
            <a:r>
              <a:rPr lang="hu-HU"/>
              <a:t>, </a:t>
            </a:r>
            <a:r>
              <a:rPr lang="hu-HU" b="1" i="1" smtClean="0"/>
              <a:t>6.</a:t>
            </a:r>
            <a:r>
              <a:rPr lang="hu-HU" smtClean="0"/>
              <a:t> </a:t>
            </a:r>
            <a:r>
              <a:rPr lang="hu-HU" b="1" i="1" smtClean="0"/>
              <a:t>novembar</a:t>
            </a:r>
            <a:r>
              <a:rPr lang="hu-HU" smtClean="0"/>
              <a:t>, </a:t>
            </a:r>
            <a:r>
              <a:rPr lang="hu-HU" b="1" i="1"/>
              <a:t>250.000 Ft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hu-HU" smtClean="0"/>
              <a:t>Ispod </a:t>
            </a:r>
            <a:r>
              <a:rPr lang="hu-HU" b="1" i="1" smtClean="0"/>
              <a:t>Szigetelés </a:t>
            </a:r>
            <a:r>
              <a:rPr lang="hu-HU" b="1" i="1"/>
              <a:t>elkészítése</a:t>
            </a:r>
            <a:r>
              <a:rPr lang="hu-HU"/>
              <a:t> </a:t>
            </a:r>
            <a:r>
              <a:rPr lang="hu-HU" smtClean="0"/>
              <a:t>račun: </a:t>
            </a:r>
            <a:r>
              <a:rPr lang="hu-HU" b="1" i="1"/>
              <a:t>Számla5</a:t>
            </a:r>
            <a:r>
              <a:rPr lang="hu-HU"/>
              <a:t>, </a:t>
            </a:r>
            <a:r>
              <a:rPr lang="hu-HU" b="1" i="1" smtClean="0"/>
              <a:t>12. novembar</a:t>
            </a:r>
            <a:r>
              <a:rPr lang="hu-HU" smtClean="0"/>
              <a:t>, </a:t>
            </a:r>
            <a:r>
              <a:rPr lang="hu-HU" b="1" i="1"/>
              <a:t>150.000 Ft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hu-HU" smtClean="0"/>
              <a:t>Ispod </a:t>
            </a:r>
            <a:r>
              <a:rPr lang="hu-HU" b="1" i="1" smtClean="0"/>
              <a:t>Felvonulási </a:t>
            </a:r>
            <a:r>
              <a:rPr lang="hu-HU" b="1" i="1"/>
              <a:t>épület elbontása</a:t>
            </a:r>
            <a:r>
              <a:rPr lang="hu-HU"/>
              <a:t> </a:t>
            </a:r>
            <a:r>
              <a:rPr lang="hu-HU" smtClean="0"/>
              <a:t>račun: </a:t>
            </a:r>
            <a:r>
              <a:rPr lang="hu-HU" b="1" i="1"/>
              <a:t>Számla6, </a:t>
            </a:r>
            <a:r>
              <a:rPr lang="hu-HU" b="1" i="1" smtClean="0"/>
              <a:t>15. novembar</a:t>
            </a:r>
            <a:r>
              <a:rPr lang="hu-HU" smtClean="0"/>
              <a:t>, </a:t>
            </a:r>
            <a:r>
              <a:rPr lang="hu-HU" b="1" i="1"/>
              <a:t>200.000 Ft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Označimo</a:t>
            </a:r>
            <a:r>
              <a:rPr lang="hu-HU" smtClean="0"/>
              <a:t> svaki budžet sa zelenim trouglom koja pokazuje prema gore a račun sa crvenim trouglom prema dole!</a:t>
            </a:r>
            <a:endParaRPr lang="hu-HU"/>
          </a:p>
          <a:p>
            <a:r>
              <a:rPr lang="hu-HU" smtClean="0"/>
              <a:t>Navedimo i ime i iznos kod tih simbola!</a:t>
            </a:r>
            <a:endParaRPr lang="hu-H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Navedimo i formule kod sumarnih aktivnosti!</a:t>
            </a:r>
            <a:endParaRPr lang="hu-H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Naznačimo razlike!</a:t>
            </a:r>
            <a:endParaRPr lang="hu-H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4684</TotalTime>
  <Words>231</Words>
  <Application>Microsoft PowerPoint</Application>
  <PresentationFormat>On-screen Show (4:3)</PresentationFormat>
  <Paragraphs>44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Notesz</vt:lpstr>
      <vt:lpstr>Individualno rukovođenje troškovima</vt:lpstr>
      <vt:lpstr>Vođenje budžeta i računa</vt:lpstr>
      <vt:lpstr>Zadatak</vt:lpstr>
      <vt:lpstr>Zadatak</vt:lpstr>
      <vt:lpstr>Zadatak</vt:lpstr>
      <vt:lpstr>Zadatak</vt:lpstr>
      <vt:lpstr>Zadatak</vt:lpstr>
      <vt:lpstr>Zadatak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166</cp:revision>
  <cp:lastPrinted>1601-01-01T00:00:00Z</cp:lastPrinted>
  <dcterms:created xsi:type="dcterms:W3CDTF">2001-10-04T13:18:56Z</dcterms:created>
  <dcterms:modified xsi:type="dcterms:W3CDTF">2009-05-09T06:40:34Z</dcterms:modified>
</cp:coreProperties>
</file>