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358F60FB-DD8D-4CA7-8DE7-72AB0666EA2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6A3F76-236B-4D4A-AA91-18914A49D7D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0985B-CEDD-4DA8-8F9A-B9E19269191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66CEDD-828A-411A-AA34-FA03C3FB0109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778859-0D4C-438F-A21E-1A127B46E56A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62003-CD6B-4FE0-8ADC-D8CF228EAC0B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8A336B-6610-48C8-90EA-3989AE8ED57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24F9E-0D9D-485C-A4A7-61598EA225C9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75C92-2E4B-449B-AF20-159E1B584E83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9CED68-38D4-4098-A5F6-F2BFE37D0C2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Nevek.xl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Ostale mogu</a:t>
            </a:r>
            <a:r>
              <a:rPr lang="sr-Latn-CS" sz="3200" smtClean="0"/>
              <a:t>ć</a:t>
            </a:r>
            <a:r>
              <a:rPr lang="en-US" sz="3200" smtClean="0"/>
              <a:t>nosti rukovanja </a:t>
            </a:r>
            <a:r>
              <a:rPr lang="sr-Latn-CS" sz="3200" smtClean="0"/>
              <a:t>sa resursima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Načini struktuiranja resursa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RBS kod</a:t>
            </a:r>
            <a:endParaRPr lang="hu-HU"/>
          </a:p>
          <a:p>
            <a:r>
              <a:rPr lang="hu-HU" smtClean="0"/>
              <a:t>Jedinstveni strukturni kodovi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Uređivanje resursa u jedinstvenu strukturu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Nameštanje i primena s</a:t>
            </a:r>
            <a:r>
              <a:rPr lang="hu-HU" smtClean="0"/>
              <a:t>trukturnih kodova </a:t>
            </a:r>
            <a:r>
              <a:rPr lang="hu-HU" b="1" smtClean="0"/>
              <a:t>1,2</a:t>
            </a:r>
            <a:r>
              <a:rPr lang="hu-HU" b="1"/>
              <a:t>, n (Outline Code 1,2, n</a:t>
            </a:r>
            <a:r>
              <a:rPr lang="hu-HU" b="1" smtClean="0"/>
              <a:t>).</a:t>
            </a:r>
            <a:endParaRPr lang="hu-HU"/>
          </a:p>
          <a:p>
            <a:r>
              <a:rPr lang="hu-HU" smtClean="0"/>
              <a:t>U prozoru </a:t>
            </a:r>
            <a:r>
              <a:rPr lang="hu-HU" b="1" smtClean="0"/>
              <a:t>Project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Group by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More Groups </a:t>
            </a:r>
            <a:r>
              <a:rPr lang="hu-HU" smtClean="0"/>
              <a:t>dugme </a:t>
            </a:r>
            <a:r>
              <a:rPr lang="hu-HU" b="1" smtClean="0"/>
              <a:t>New, </a:t>
            </a:r>
            <a:r>
              <a:rPr lang="hu-HU" smtClean="0"/>
              <a:t>zatim</a:t>
            </a:r>
            <a:r>
              <a:rPr lang="hu-HU" b="1" smtClean="0"/>
              <a:t> </a:t>
            </a:r>
            <a:r>
              <a:rPr lang="hu-HU" smtClean="0"/>
              <a:t>zadavanje strukturnog koda kao osnove za grupisanje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strukture za opis organizacije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Tools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Customize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Fields</a:t>
            </a:r>
            <a:r>
              <a:rPr lang="hu-HU" smtClean="0"/>
              <a:t> -&gt; </a:t>
            </a:r>
            <a:r>
              <a:rPr lang="hu-HU" b="1" smtClean="0"/>
              <a:t>Custom</a:t>
            </a:r>
            <a:r>
              <a:rPr lang="hu-HU" smtClean="0"/>
              <a:t> </a:t>
            </a:r>
            <a:r>
              <a:rPr lang="hu-HU" b="1"/>
              <a:t>Outline </a:t>
            </a:r>
            <a:r>
              <a:rPr lang="hu-HU" b="1" smtClean="0"/>
              <a:t>Codes </a:t>
            </a:r>
            <a:r>
              <a:rPr lang="hu-HU"/>
              <a:t>-&gt; </a:t>
            </a:r>
            <a:r>
              <a:rPr lang="hu-HU" b="1" smtClean="0"/>
              <a:t>Edit Mask</a:t>
            </a:r>
            <a:endParaRPr lang="hu-HU" b="1"/>
          </a:p>
        </p:txBody>
      </p:sp>
      <p:pic>
        <p:nvPicPr>
          <p:cNvPr id="8745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1063" y="3141663"/>
            <a:ext cx="48958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organizacionih jedinica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Lookup Table</a:t>
            </a:r>
            <a:endParaRPr lang="hu-HU"/>
          </a:p>
        </p:txBody>
      </p:sp>
      <p:pic>
        <p:nvPicPr>
          <p:cNvPr id="8765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700213"/>
            <a:ext cx="42481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Uvoz resursa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Uobičajeni Copy - Paste </a:t>
            </a:r>
            <a:endParaRPr lang="hu-HU" b="1"/>
          </a:p>
          <a:p>
            <a:r>
              <a:rPr lang="hu-HU" smtClean="0"/>
              <a:t>Meni</a:t>
            </a:r>
            <a:r>
              <a:rPr lang="hu-HU" b="1" smtClean="0"/>
              <a:t> File,</a:t>
            </a:r>
            <a:r>
              <a:rPr lang="hu-HU" smtClean="0"/>
              <a:t> komanda</a:t>
            </a:r>
            <a:r>
              <a:rPr lang="hu-HU" b="1" smtClean="0"/>
              <a:t> Open, </a:t>
            </a:r>
            <a:r>
              <a:rPr lang="hu-HU" smtClean="0"/>
              <a:t>zadavanje tipa fajla i tabele dodeljivanja (</a:t>
            </a:r>
            <a:r>
              <a:rPr lang="hu-HU" b="1" smtClean="0"/>
              <a:t>Map</a:t>
            </a:r>
            <a:r>
              <a:rPr lang="hu-HU" smtClean="0"/>
              <a:t>)</a:t>
            </a:r>
            <a:endParaRPr lang="hu-HU"/>
          </a:p>
          <a:p>
            <a:r>
              <a:rPr lang="hu-HU" smtClean="0"/>
              <a:t>Korišćenje dugmeta </a:t>
            </a:r>
            <a:r>
              <a:rPr lang="hu-HU" b="1" smtClean="0"/>
              <a:t>Add Resources </a:t>
            </a:r>
            <a:r>
              <a:rPr lang="hu-HU" smtClean="0"/>
              <a:t>u prozoru </a:t>
            </a:r>
            <a:r>
              <a:rPr lang="hu-HU" b="1" smtClean="0"/>
              <a:t>Assign Resources</a:t>
            </a:r>
            <a:r>
              <a:rPr lang="hu-HU" smtClean="0"/>
              <a:t> </a:t>
            </a:r>
            <a:r>
              <a:rPr lang="hu-HU"/>
              <a:t/>
            </a:r>
            <a:br>
              <a:rPr lang="hu-HU"/>
            </a:b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Izvršite uvoz fajla Nevek.xls!</a:t>
            </a:r>
            <a:endParaRPr lang="hu-HU"/>
          </a:p>
        </p:txBody>
      </p:sp>
      <p:pic>
        <p:nvPicPr>
          <p:cNvPr id="88269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4689</TotalTime>
  <Words>128</Words>
  <Application>Microsoft PowerPoint</Application>
  <PresentationFormat>On-screen Show (4:3)</PresentationFormat>
  <Paragraphs>26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Notesz</vt:lpstr>
      <vt:lpstr>Ostale mogućnosti rukovanja sa resursima</vt:lpstr>
      <vt:lpstr>Načini struktuiranja resursa</vt:lpstr>
      <vt:lpstr>Uređivanje resursa u jedinstvenu strukturu</vt:lpstr>
      <vt:lpstr>Zadavanje strukture za opis organizacije</vt:lpstr>
      <vt:lpstr>Definisanje organizacionih jedinica</vt:lpstr>
      <vt:lpstr>Uvoz resursa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158</cp:revision>
  <cp:lastPrinted>1601-01-01T00:00:00Z</cp:lastPrinted>
  <dcterms:created xsi:type="dcterms:W3CDTF">2001-10-04T13:18:56Z</dcterms:created>
  <dcterms:modified xsi:type="dcterms:W3CDTF">2009-05-08T15:26:59Z</dcterms:modified>
</cp:coreProperties>
</file>