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1" r:id="rId4"/>
    <p:sldId id="262" r:id="rId5"/>
    <p:sldId id="259" r:id="rId6"/>
    <p:sldId id="260" r:id="rId7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1" d="100"/>
          <a:sy n="61" d="100"/>
        </p:scale>
        <p:origin x="-84" y="-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C5074793-5940-4CA3-9049-E5FE6C4068C0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799940-2DEA-4B70-9177-B5D9C4D19ED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3A7294-9CDE-4CF6-87D1-E27CE1A5BC9B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4E087D-55DF-481C-AAF0-A89A603AB1BD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00886-2414-4AC2-9381-3BFF1475F45A}" type="slidenum">
              <a:rPr lang="en-GB"/>
              <a:pPr/>
              <a:t>3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9B92C-071B-4822-BF32-B8ACB5F90628}" type="slidenum">
              <a:rPr lang="en-GB"/>
              <a:pPr/>
              <a:t>4</a:t>
            </a:fld>
            <a:endParaRPr lang="en-GB"/>
          </a:p>
        </p:txBody>
      </p:sp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86C776-27C5-4E66-92A2-EFAA99A9DEFF}" type="slidenum">
              <a:rPr lang="en-GB"/>
              <a:pPr/>
              <a:t>5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1A4C4D-E8CC-44FF-85A4-229BEC3D8F47}" type="slidenum">
              <a:rPr lang="en-GB"/>
              <a:pPr/>
              <a:t>6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046514-DDA0-4C44-A605-A1438F9DD85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Kusza.mp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Kuszabb.mp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marL="685800" indent="-685800"/>
            <a:r>
              <a:rPr lang="en-US" smtClean="0"/>
              <a:t>Prika</a:t>
            </a:r>
            <a:r>
              <a:rPr lang="sr-Latn-CS" smtClean="0"/>
              <a:t>zi terminskog plana</a:t>
            </a:r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548525" y="5589588"/>
            <a:ext cx="3950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 smtClean="0"/>
              <a:t>Pripremio:</a:t>
            </a:r>
            <a:r>
              <a:rPr lang="hu-HU" smtClean="0"/>
              <a:t> </a:t>
            </a:r>
            <a:r>
              <a:rPr lang="hu-HU"/>
              <a:t>Szentirmai Róbert</a:t>
            </a:r>
          </a:p>
          <a:p>
            <a:pPr algn="r"/>
            <a:r>
              <a:rPr lang="hu-HU" sz="1200" smtClean="0"/>
              <a:t>(sva prava zadržana)</a:t>
            </a:r>
            <a:endParaRPr lang="hu-H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Važniji prikazi zadataka</a:t>
            </a:r>
            <a:endParaRPr lang="hu-HU"/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Linijski prikaz: Gantt-ov dijagram </a:t>
            </a:r>
            <a:r>
              <a:rPr lang="hu-HU" b="1"/>
              <a:t>(Gantt Chart)</a:t>
            </a:r>
            <a:r>
              <a:rPr lang="hu-HU"/>
              <a:t> </a:t>
            </a:r>
          </a:p>
          <a:p>
            <a:r>
              <a:rPr lang="hu-HU" smtClean="0"/>
              <a:t>Mrežni prikaz:  mrežni dijagram (</a:t>
            </a:r>
            <a:r>
              <a:rPr lang="hu-HU" b="1" smtClean="0"/>
              <a:t>Network Diagram)</a:t>
            </a:r>
            <a:endParaRPr lang="hu-HU" b="1"/>
          </a:p>
          <a:p>
            <a:r>
              <a:rPr lang="hu-HU" smtClean="0"/>
              <a:t>Prikaz za proveru veza: </a:t>
            </a:r>
            <a:r>
              <a:rPr lang="hu-HU" b="1" smtClean="0"/>
              <a:t>Relationship Diagram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Linijski prikaz</a:t>
            </a:r>
            <a:endParaRPr lang="hu-HU"/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smtClean="0"/>
              <a:t>Modifikacija tabelarnog dela: meni</a:t>
            </a:r>
            <a:r>
              <a:rPr lang="hu-HU" sz="2400" b="1" smtClean="0"/>
              <a:t> View, </a:t>
            </a:r>
            <a:r>
              <a:rPr lang="hu-HU" sz="2400" smtClean="0"/>
              <a:t>funkcija</a:t>
            </a:r>
            <a:r>
              <a:rPr lang="hu-HU" sz="2400" b="1" smtClean="0"/>
              <a:t> Table, </a:t>
            </a:r>
            <a:r>
              <a:rPr lang="hu-HU" sz="2400" smtClean="0"/>
              <a:t>ubacivanje i brisanje kolona. </a:t>
            </a:r>
            <a:endParaRPr lang="hu-HU" sz="2400"/>
          </a:p>
          <a:p>
            <a:r>
              <a:rPr lang="hu-HU" sz="2400" smtClean="0"/>
              <a:t>Modifikacija grafičkog dela: meni </a:t>
            </a:r>
            <a:r>
              <a:rPr lang="hu-HU" sz="2400" b="1" smtClean="0"/>
              <a:t>Format</a:t>
            </a:r>
            <a:r>
              <a:rPr lang="hu-HU" sz="2400" smtClean="0"/>
              <a:t> </a:t>
            </a:r>
            <a:endParaRPr lang="hu-HU" sz="2400"/>
          </a:p>
          <a:p>
            <a:pPr lvl="1"/>
            <a:r>
              <a:rPr lang="hu-HU" sz="2000" b="1" smtClean="0"/>
              <a:t>Stil teksta (Text Styles)</a:t>
            </a:r>
            <a:endParaRPr lang="hu-HU" sz="2000"/>
          </a:p>
          <a:p>
            <a:pPr lvl="1"/>
            <a:r>
              <a:rPr lang="hu-HU" sz="2000" b="1" smtClean="0"/>
              <a:t>Stil linija (Bar Styles)</a:t>
            </a:r>
            <a:endParaRPr lang="hu-HU" sz="2000"/>
          </a:p>
          <a:p>
            <a:pPr lvl="1"/>
            <a:r>
              <a:rPr lang="hu-HU" sz="2000" b="1" smtClean="0"/>
              <a:t>Vremenska skala </a:t>
            </a:r>
            <a:r>
              <a:rPr lang="hu-HU" sz="2000" b="1"/>
              <a:t>(Timescale)</a:t>
            </a:r>
            <a:r>
              <a:rPr lang="hu-HU" sz="2000"/>
              <a:t> </a:t>
            </a:r>
          </a:p>
          <a:p>
            <a:pPr lvl="1"/>
            <a:r>
              <a:rPr lang="hu-HU" sz="2000" b="1" smtClean="0"/>
              <a:t>Mrežne linije </a:t>
            </a:r>
            <a:r>
              <a:rPr lang="hu-HU" sz="2000" b="1"/>
              <a:t>(Gridlines)</a:t>
            </a:r>
            <a:r>
              <a:rPr lang="hu-HU" sz="2000"/>
              <a:t>. </a:t>
            </a:r>
          </a:p>
          <a:p>
            <a:pPr lvl="1"/>
            <a:r>
              <a:rPr lang="hu-HU" sz="2000" b="1" smtClean="0"/>
              <a:t>Raspored </a:t>
            </a:r>
            <a:r>
              <a:rPr lang="hu-HU" sz="2000" b="1"/>
              <a:t>(Layout)</a:t>
            </a:r>
            <a:r>
              <a:rPr lang="hu-HU" sz="2000"/>
              <a:t>.</a:t>
            </a:r>
          </a:p>
          <a:p>
            <a:r>
              <a:rPr lang="hu-HU" sz="2400" smtClean="0"/>
              <a:t>Dalje mogućnosti: meni Alati</a:t>
            </a:r>
            <a:r>
              <a:rPr lang="hu-HU" sz="2400" b="1" smtClean="0"/>
              <a:t> </a:t>
            </a:r>
            <a:r>
              <a:rPr lang="hu-HU" sz="2400" b="1"/>
              <a:t>(</a:t>
            </a:r>
            <a:r>
              <a:rPr lang="hu-HU" sz="2400" b="1" smtClean="0"/>
              <a:t>Tools)</a:t>
            </a:r>
            <a:r>
              <a:rPr lang="hu-HU" sz="2400" smtClean="0"/>
              <a:t>, iz podmenija Praćenje</a:t>
            </a:r>
            <a:r>
              <a:rPr lang="hu-HU" sz="2400" b="1" smtClean="0"/>
              <a:t> </a:t>
            </a:r>
            <a:r>
              <a:rPr lang="hu-HU" sz="2400" b="1"/>
              <a:t>(Tracking)</a:t>
            </a:r>
            <a:r>
              <a:rPr lang="hu-HU" sz="2400"/>
              <a:t> </a:t>
            </a:r>
            <a:r>
              <a:rPr lang="hu-HU" sz="2400" smtClean="0"/>
              <a:t>uključivanje Linija napredovanja</a:t>
            </a:r>
            <a:r>
              <a:rPr lang="hu-HU" sz="2400" b="1" smtClean="0"/>
              <a:t> </a:t>
            </a:r>
            <a:r>
              <a:rPr lang="hu-HU" sz="2400" b="1"/>
              <a:t>(Progress Lines)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Prikazivanje kolona u terminskom planu</a:t>
            </a:r>
            <a:endParaRPr lang="hu-HU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Desni klik na naslovnu liniju odgovarajuće kolone, zatim izbor funkcije </a:t>
            </a:r>
            <a:r>
              <a:rPr lang="hu-HU" b="1" smtClean="0"/>
              <a:t>Insert Column</a:t>
            </a:r>
            <a:r>
              <a:rPr lang="hu-HU" smtClean="0"/>
              <a:t>. </a:t>
            </a:r>
            <a:endParaRPr lang="hu-HU"/>
          </a:p>
        </p:txBody>
      </p:sp>
      <p:pic>
        <p:nvPicPr>
          <p:cNvPr id="5" name="Picture 4" descr="Collumn Defini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2928934"/>
            <a:ext cx="6718091" cy="36766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Kusza.mpp!</a:t>
            </a:r>
            <a:endParaRPr lang="hu-HU"/>
          </a:p>
          <a:p>
            <a:r>
              <a:rPr lang="hu-HU" smtClean="0"/>
              <a:t>Pogledajmo zadatke i u linijskom i u mrežnom prikazu!</a:t>
            </a:r>
            <a:endParaRPr lang="hu-HU"/>
          </a:p>
        </p:txBody>
      </p:sp>
      <p:pic>
        <p:nvPicPr>
          <p:cNvPr id="872453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Zadatak</a:t>
            </a:r>
            <a:endParaRPr lang="hu-HU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Otvorimo fajl Kuszabb.mpp!</a:t>
            </a:r>
            <a:endParaRPr lang="hu-HU"/>
          </a:p>
          <a:p>
            <a:r>
              <a:rPr lang="hu-HU" smtClean="0"/>
              <a:t>Pogledajmo aktivnosti u sva tri prikaza!</a:t>
            </a:r>
            <a:endParaRPr lang="hu-HU"/>
          </a:p>
        </p:txBody>
      </p:sp>
      <p:pic>
        <p:nvPicPr>
          <p:cNvPr id="874501" name="Picture 5" descr="titkárnő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581525"/>
            <a:ext cx="1808163" cy="184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4698</TotalTime>
  <Words>163</Words>
  <Application>Microsoft PowerPoint</Application>
  <PresentationFormat>On-screen Show (4:3)</PresentationFormat>
  <Paragraphs>30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Notesz</vt:lpstr>
      <vt:lpstr>Prikazi terminskog plana</vt:lpstr>
      <vt:lpstr>Važniji prikazi zadataka</vt:lpstr>
      <vt:lpstr>Linijski prikaz</vt:lpstr>
      <vt:lpstr>Prikazivanje kolona u terminskom planu</vt:lpstr>
      <vt:lpstr>Zadatak</vt:lpstr>
      <vt:lpstr>Zadatak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161</cp:revision>
  <cp:lastPrinted>1601-01-01T00:00:00Z</cp:lastPrinted>
  <dcterms:created xsi:type="dcterms:W3CDTF">2001-10-04T13:18:56Z</dcterms:created>
  <dcterms:modified xsi:type="dcterms:W3CDTF">2009-05-06T18:06:12Z</dcterms:modified>
</cp:coreProperties>
</file>