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9" r:id="rId4"/>
    <p:sldId id="260" r:id="rId5"/>
    <p:sldId id="261" r:id="rId6"/>
    <p:sldId id="268" r:id="rId7"/>
    <p:sldId id="269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74" r:id="rId16"/>
    <p:sldId id="265" r:id="rId17"/>
    <p:sldId id="266" r:id="rId18"/>
    <p:sldId id="267" r:id="rId19"/>
    <p:sldId id="275" r:id="rId20"/>
    <p:sldId id="276" r:id="rId21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D03721E-E92F-4A85-9655-D6C8ED487D4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E2AF57-D794-4C10-9566-8443151D339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438CE-06B4-47EE-8A76-561F722EF60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F557D-7847-4BBD-A68A-02188434377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FF08E8-E73C-4687-829D-1C9F7D26BD2E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CC992-258B-4A1C-BE42-5060F2CCE1D3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A5ABE-0A57-49E4-8CC8-80E6D2C5DD57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098F05-5E0C-4EC4-B300-AA5019E74280}" type="slidenum">
              <a:rPr lang="en-GB"/>
              <a:pPr/>
              <a:t>6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AA910-EBBB-4305-8C25-183EA559E31A}" type="slidenum">
              <a:rPr lang="en-GB"/>
              <a:pPr/>
              <a:t>7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449DB-61EE-4F0E-AB8A-E4A041A25702}" type="slidenum">
              <a:rPr lang="en-GB"/>
              <a:pPr/>
              <a:t>8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6A176-056F-4974-8F18-C3E03CEEA8F3}" type="slidenum">
              <a:rPr lang="en-GB"/>
              <a:pPr/>
              <a:t>9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853F3-22D0-423C-B9CB-2322C058C0F9}" type="slidenum">
              <a:rPr lang="en-GB"/>
              <a:pPr/>
              <a:t>10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D27B41-0353-4EA0-B9A0-A11670714164}" type="slidenum">
              <a:rPr lang="en-GB"/>
              <a:pPr/>
              <a:t>11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4E62-D514-4482-A7C4-F8EDB148B533}" type="slidenum">
              <a:rPr lang="en-GB"/>
              <a:pPr/>
              <a:t>12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257EA5-B6AF-4D6D-93C7-EC3C3133A55B}" type="slidenum">
              <a:rPr lang="en-GB"/>
              <a:pPr/>
              <a:t>13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6C1DC-CC9F-4E85-9333-00D6174C5785}" type="slidenum">
              <a:rPr lang="en-GB"/>
              <a:pPr/>
              <a:t>14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D52D65-B216-4C46-98EC-81247611E7D5}" type="slidenum">
              <a:rPr lang="en-GB"/>
              <a:pPr/>
              <a:t>15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B7EAB9-8D9F-4580-A88F-21A2D17A0523}" type="slidenum">
              <a:rPr lang="en-GB"/>
              <a:pPr/>
              <a:t>16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E21D6-E27F-40C6-BDC7-D28B29782480}" type="slidenum">
              <a:rPr lang="en-GB"/>
              <a:pPr/>
              <a:t>17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BF62E-D9B4-4812-A362-DAF2ED2B539B}" type="slidenum">
              <a:rPr lang="en-GB"/>
              <a:pPr/>
              <a:t>18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E1593C-72D2-4EA0-8FC7-2424B89902E2}" type="slidenum">
              <a:rPr lang="en-GB"/>
              <a:pPr/>
              <a:t>19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A5EE58-A5D3-4B2F-91F7-85BE0D93FB5E}" type="slidenum">
              <a:rPr lang="en-GB"/>
              <a:pPr/>
              <a:t>20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EF7BCA-5176-48F0-BC67-22622305A8D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V&#225;ltoz&#243;_munkarend.mp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Napt&#225;rak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Osnove terminskog plana, kalendari</a:t>
            </a:r>
            <a:r>
              <a:rPr lang="hu-HU" sz="3200" smtClean="0"/>
              <a:t> 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39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</a:t>
            </a:r>
            <a:r>
              <a:rPr lang="en-US" sz="1200" smtClean="0"/>
              <a:t>sva prava </a:t>
            </a:r>
            <a:r>
              <a:rPr lang="sr-Latn-CS" sz="1200" smtClean="0"/>
              <a:t>zadržana</a:t>
            </a:r>
            <a:r>
              <a:rPr lang="hu-HU" sz="1200" smtClean="0"/>
              <a:t>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Tipovi kalendara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Osnovni kalendar projekta</a:t>
            </a:r>
            <a:endParaRPr lang="hu-HU"/>
          </a:p>
          <a:p>
            <a:r>
              <a:rPr lang="hu-HU" smtClean="0"/>
              <a:t>Kalendari resursa</a:t>
            </a:r>
            <a:endParaRPr lang="hu-HU"/>
          </a:p>
          <a:p>
            <a:r>
              <a:rPr lang="hu-HU" smtClean="0"/>
              <a:t>Kalendari zadataka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Važne informacije u vezi kalendara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Rad se može izvršavati samo ako se kalendari polapaju.</a:t>
            </a:r>
            <a:endParaRPr lang="hu-HU"/>
          </a:p>
          <a:p>
            <a:r>
              <a:rPr lang="hu-HU" smtClean="0"/>
              <a:t>Uticaj kalendara se modifikuje u skaldu sa osnonim podešavanjima obračuna vremena.</a:t>
            </a:r>
            <a:endParaRPr lang="hu-HU"/>
          </a:p>
          <a:p>
            <a:r>
              <a:rPr lang="hu-HU" smtClean="0"/>
              <a:t>Nakon promene kalendara i osnovnih podešavanja obračuna vremena potrebno je zadati vreme početka projekta.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Zamena osnovnog kalendara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8291513" cy="4724400"/>
          </a:xfrm>
        </p:spPr>
        <p:txBody>
          <a:bodyPr/>
          <a:lstStyle/>
          <a:p>
            <a:r>
              <a:rPr lang="hu-HU" sz="2400" b="1" smtClean="0"/>
              <a:t>Project</a:t>
            </a:r>
            <a:r>
              <a:rPr lang="hu-HU" sz="2400" smtClean="0"/>
              <a:t> </a:t>
            </a:r>
            <a:r>
              <a:rPr lang="hu-HU" sz="2400"/>
              <a:t>-&gt; </a:t>
            </a:r>
            <a:r>
              <a:rPr lang="hu-HU" sz="2400" b="1" smtClean="0"/>
              <a:t>Project Information</a:t>
            </a:r>
            <a:r>
              <a:rPr lang="hu-HU" sz="2400" b="1" smtClean="0"/>
              <a:t> </a:t>
            </a:r>
            <a:r>
              <a:rPr lang="hu-HU" sz="2400" smtClean="0"/>
              <a:t>-&gt; </a:t>
            </a:r>
            <a:r>
              <a:rPr lang="hu-HU" sz="2400" b="1" smtClean="0"/>
              <a:t>Calendar</a:t>
            </a:r>
            <a:r>
              <a:rPr lang="hu-HU" sz="2400" smtClean="0"/>
              <a:t> </a:t>
            </a:r>
            <a:endParaRPr lang="hu-HU" sz="2400"/>
          </a:p>
        </p:txBody>
      </p:sp>
      <p:graphicFrame>
        <p:nvGraphicFramePr>
          <p:cNvPr id="874501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7956550" y="3771900"/>
          <a:ext cx="819150" cy="809625"/>
        </p:xfrm>
        <a:graphic>
          <a:graphicData uri="http://schemas.openxmlformats.org/presentationml/2006/ole">
            <p:oleObj spid="_x0000_s874501" name="Bitmap Image" r:id="rId4" imgW="819048" imgH="809738" progId="PBrush">
              <p:embed/>
            </p:oleObj>
          </a:graphicData>
        </a:graphic>
      </p:graphicFrame>
      <p:pic>
        <p:nvPicPr>
          <p:cNvPr id="87450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8788" y="2586038"/>
            <a:ext cx="56864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Podešavanje kalendara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Tools </a:t>
            </a:r>
            <a:r>
              <a:rPr lang="hu-HU"/>
              <a:t>-&gt;</a:t>
            </a:r>
            <a:r>
              <a:rPr lang="hu-HU" b="1"/>
              <a:t> </a:t>
            </a:r>
            <a:r>
              <a:rPr lang="hu-HU" b="1" smtClean="0"/>
              <a:t>Change </a:t>
            </a:r>
            <a:r>
              <a:rPr lang="hu-HU" b="1"/>
              <a:t>Working </a:t>
            </a:r>
            <a:r>
              <a:rPr lang="hu-HU" b="1" smtClean="0"/>
              <a:t>Time</a:t>
            </a:r>
            <a:endParaRPr lang="hu-HU"/>
          </a:p>
        </p:txBody>
      </p:sp>
      <p:pic>
        <p:nvPicPr>
          <p:cNvPr id="8765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775" y="2708275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65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709863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Elementi koji se podešavaju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 smtClean="0"/>
              <a:t>Izuzetci (Exceptions</a:t>
            </a:r>
            <a:r>
              <a:rPr lang="hu-HU" b="1"/>
              <a:t>)</a:t>
            </a:r>
          </a:p>
          <a:p>
            <a:pPr lvl="1">
              <a:lnSpc>
                <a:spcPct val="90000"/>
              </a:lnSpc>
            </a:pPr>
            <a:r>
              <a:rPr lang="hu-HU" smtClean="0"/>
              <a:t>Odstupanja u jednoj tački (jedan datum)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Svi elementi će biti isti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Uglavnom služi za definisanje praznika, ponekad i za evidentiranje izostanaka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b="1" smtClean="0"/>
              <a:t>Radne nedelje(Work </a:t>
            </a:r>
            <a:r>
              <a:rPr lang="hu-HU" b="1"/>
              <a:t>Weeks)</a:t>
            </a:r>
          </a:p>
          <a:p>
            <a:pPr lvl="1">
              <a:lnSpc>
                <a:spcPct val="90000"/>
              </a:lnSpc>
            </a:pPr>
            <a:r>
              <a:rPr lang="hu-HU" smtClean="0"/>
              <a:t>Odstupanja vremenskih intervala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Pojedini dani vremenskog intervala se mogu i ponaosob podešavati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Pored definisanja osnovnog radnog vremena mogu se definisati i zimski/letnji odmori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Zdavanje izuzetaka (Exceptions)</a:t>
            </a:r>
            <a:endParaRPr lang="hu-HU"/>
          </a:p>
        </p:txBody>
      </p:sp>
      <p:pic>
        <p:nvPicPr>
          <p:cNvPr id="892934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1752600"/>
            <a:ext cx="5905500" cy="4724400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radnih nedelja </a:t>
            </a:r>
            <a:r>
              <a:rPr lang="hu-HU"/>
              <a:t>(Work Weeks</a:t>
            </a:r>
            <a:r>
              <a:rPr lang="hu-HU" smtClean="0"/>
              <a:t>)</a:t>
            </a:r>
            <a:endParaRPr lang="hu-HU"/>
          </a:p>
        </p:txBody>
      </p:sp>
      <p:pic>
        <p:nvPicPr>
          <p:cNvPr id="894982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824038"/>
            <a:ext cx="8229600" cy="4579937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Osnovna podešavanja obračuna vremena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2400288" cy="4724400"/>
          </a:xfrm>
        </p:spPr>
        <p:txBody>
          <a:bodyPr/>
          <a:lstStyle/>
          <a:p>
            <a:r>
              <a:rPr lang="hu-HU" smtClean="0"/>
              <a:t>Kartica </a:t>
            </a:r>
            <a:r>
              <a:rPr lang="hu-HU" b="1" smtClean="0"/>
              <a:t>Options</a:t>
            </a:r>
            <a:r>
              <a:rPr lang="hu-HU"/>
              <a:t/>
            </a:r>
            <a:br>
              <a:rPr lang="hu-HU"/>
            </a:br>
            <a:endParaRPr lang="hu-HU"/>
          </a:p>
        </p:txBody>
      </p:sp>
      <p:pic>
        <p:nvPicPr>
          <p:cNvPr id="8785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747838"/>
            <a:ext cx="56197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Kreiranje novog kalendara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Prozor </a:t>
            </a:r>
            <a:r>
              <a:rPr lang="hu-HU" b="1" smtClean="0"/>
              <a:t>Change </a:t>
            </a:r>
            <a:r>
              <a:rPr lang="hu-HU" b="1"/>
              <a:t>Working </a:t>
            </a:r>
            <a:r>
              <a:rPr lang="hu-HU" b="1" smtClean="0"/>
              <a:t>Time, </a:t>
            </a:r>
            <a:r>
              <a:rPr lang="hu-HU" smtClean="0"/>
              <a:t>dugme</a:t>
            </a:r>
            <a:r>
              <a:rPr lang="hu-HU" b="1" smtClean="0"/>
              <a:t> Create </a:t>
            </a:r>
            <a:r>
              <a:rPr lang="hu-HU" b="1"/>
              <a:t>New Calendar)</a:t>
            </a:r>
            <a:r>
              <a:rPr lang="hu-HU"/>
              <a:t> </a:t>
            </a:r>
            <a:r>
              <a:rPr lang="hu-HU" smtClean="0"/>
              <a:t> 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Pri radu sa Project Server-om zahteva ovlašćenja</a:t>
            </a:r>
            <a:endParaRPr lang="hu-HU"/>
          </a:p>
        </p:txBody>
      </p:sp>
      <p:pic>
        <p:nvPicPr>
          <p:cNvPr id="897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928934"/>
            <a:ext cx="5334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Dodela kalendara zadatku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Task information </a:t>
            </a:r>
            <a:r>
              <a:rPr lang="hu-HU"/>
              <a:t>-&gt; </a:t>
            </a:r>
            <a:r>
              <a:rPr lang="hu-HU" b="1" smtClean="0"/>
              <a:t>Calendar</a:t>
            </a:r>
            <a:endParaRPr lang="hu-HU"/>
          </a:p>
        </p:txBody>
      </p:sp>
      <p:pic>
        <p:nvPicPr>
          <p:cNvPr id="88064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838" y="2681288"/>
            <a:ext cx="64103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Podešavanje kalendara resursa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prethodnom prozoru ili u prozoru resursa</a:t>
            </a:r>
            <a:endParaRPr lang="hu-HU"/>
          </a:p>
        </p:txBody>
      </p:sp>
      <p:pic>
        <p:nvPicPr>
          <p:cNvPr id="899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6875" y="2276475"/>
            <a:ext cx="5667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NAPTARGOND.MPP!</a:t>
            </a:r>
            <a:endParaRPr lang="hu-HU"/>
          </a:p>
          <a:p>
            <a:r>
              <a:rPr lang="hu-HU" smtClean="0"/>
              <a:t>Radno vreme treba da počne u 9:00 i da se završava u 18:00. Paua za ručak je od  12:00 do 13:00.</a:t>
            </a:r>
            <a:endParaRPr lang="hu-HU"/>
          </a:p>
        </p:txBody>
      </p:sp>
      <p:pic>
        <p:nvPicPr>
          <p:cNvPr id="882692" name="Picture 4" descr="j019538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4508500"/>
            <a:ext cx="1795463" cy="183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Rad sa kalendarima u slučaju korišćenja Project Server-a</a:t>
            </a:r>
            <a:endParaRPr lang="hu-HU"/>
          </a:p>
        </p:txBody>
      </p:sp>
      <p:pic>
        <p:nvPicPr>
          <p:cNvPr id="901126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8050" y="1752600"/>
            <a:ext cx="7326313" cy="4724400"/>
          </a:xfrm>
          <a:noFill/>
          <a:ln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Formiranje kalendara u slučaju korišćenja Project Server-a</a:t>
            </a:r>
            <a:endParaRPr lang="hu-HU"/>
          </a:p>
        </p:txBody>
      </p:sp>
      <p:pic>
        <p:nvPicPr>
          <p:cNvPr id="903175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1773238"/>
            <a:ext cx="8229600" cy="1600200"/>
          </a:xfrm>
          <a:noFill/>
          <a:ln/>
        </p:spPr>
      </p:pic>
      <p:pic>
        <p:nvPicPr>
          <p:cNvPr id="9031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8" y="4349750"/>
            <a:ext cx="82772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fajl NAPTARGOND.MPP bez snimanja i otvorimo ga ponovo!</a:t>
            </a:r>
            <a:endParaRPr lang="hu-HU"/>
          </a:p>
          <a:p>
            <a:r>
              <a:rPr lang="hu-HU" smtClean="0"/>
              <a:t>Radno vreme neka počne u 7:00, i neka se završava u 16:00-kor</a:t>
            </a:r>
            <a:r>
              <a:rPr lang="hu-HU"/>
              <a:t>. </a:t>
            </a:r>
            <a:r>
              <a:rPr lang="hu-HU" smtClean="0"/>
              <a:t>Pauzu za ručak ne treba menjati.</a:t>
            </a:r>
            <a:endParaRPr lang="hu-HU"/>
          </a:p>
        </p:txBody>
      </p:sp>
      <p:pic>
        <p:nvPicPr>
          <p:cNvPr id="88474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Ponovo zatvorimo </a:t>
            </a:r>
            <a:r>
              <a:rPr lang="hu-HU" smtClean="0"/>
              <a:t>fajl NAPTARGOND.MPP bez snimanja i </a:t>
            </a:r>
            <a:r>
              <a:rPr lang="hu-HU" smtClean="0"/>
              <a:t>otvorimo </a:t>
            </a:r>
            <a:r>
              <a:rPr lang="hu-HU" smtClean="0"/>
              <a:t>ga!</a:t>
            </a:r>
            <a:endParaRPr lang="hu-HU"/>
          </a:p>
          <a:p>
            <a:r>
              <a:rPr lang="hu-HU" smtClean="0"/>
              <a:t>Neka sve ostane isto samo da se radno vreme završava sat vremena kasnije!</a:t>
            </a:r>
            <a:endParaRPr lang="hu-HU"/>
          </a:p>
        </p:txBody>
      </p:sp>
      <p:pic>
        <p:nvPicPr>
          <p:cNvPr id="88678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Vratimo se opeta na snimljenu verziju fajla NAPTARGOND.MPP!</a:t>
            </a:r>
            <a:endParaRPr lang="hu-HU"/>
          </a:p>
          <a:p>
            <a:r>
              <a:rPr lang="hu-HU" smtClean="0"/>
              <a:t>Napravimo kalendar u kome radno vreme počinje i završava sat vermena ranije.</a:t>
            </a:r>
            <a:endParaRPr lang="hu-HU"/>
          </a:p>
          <a:p>
            <a:r>
              <a:rPr lang="hu-HU" smtClean="0"/>
              <a:t>Namestimo taj kalendar da bude osnovni kalendar!</a:t>
            </a:r>
            <a:endParaRPr lang="hu-HU"/>
          </a:p>
        </p:txBody>
      </p:sp>
      <p:pic>
        <p:nvPicPr>
          <p:cNvPr id="88883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Változó_munkarend.mpp</a:t>
            </a:r>
            <a:r>
              <a:rPr lang="hu-HU" smtClean="0"/>
              <a:t>! Prepodesimo kalendar tako da ponedeljkom, utorkom, sredom i četvrtkom radno vreme bude od 8:00 do 18:00 a petkom samo do 12:00. Znači, ostaje četrdeset satna radna nedelja, samo u prvih četiri dana radimo po jedan sat više a u petak četiri sata manje. </a:t>
            </a:r>
            <a:endParaRPr lang="hu-HU"/>
          </a:p>
        </p:txBody>
      </p:sp>
      <p:pic>
        <p:nvPicPr>
          <p:cNvPr id="90522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Naptárak.mpp</a:t>
            </a:r>
            <a:r>
              <a:rPr lang="hu-HU" smtClean="0"/>
              <a:t>! Kod sumarnog zadatka </a:t>
            </a:r>
            <a:r>
              <a:rPr lang="hu-HU" b="1" i="1"/>
              <a:t>Előkészítés</a:t>
            </a:r>
            <a:r>
              <a:rPr lang="hu-HU"/>
              <a:t> </a:t>
            </a:r>
            <a:r>
              <a:rPr lang="hu-HU" smtClean="0"/>
              <a:t>oba podzadatka (</a:t>
            </a:r>
            <a:r>
              <a:rPr lang="hu-HU" b="1" i="1" smtClean="0"/>
              <a:t>Műhely </a:t>
            </a:r>
            <a:r>
              <a:rPr lang="hu-HU" b="1" i="1"/>
              <a:t>kirámolása</a:t>
            </a:r>
            <a:r>
              <a:rPr lang="hu-HU"/>
              <a:t>, </a:t>
            </a:r>
            <a:r>
              <a:rPr lang="hu-HU" b="1" i="1"/>
              <a:t>Műhely kitakarítása</a:t>
            </a:r>
            <a:r>
              <a:rPr lang="hu-HU"/>
              <a:t>) </a:t>
            </a:r>
            <a:r>
              <a:rPr lang="hu-HU" smtClean="0"/>
              <a:t>se poveravaju spoljnim saradnicima, konkretno firmi  </a:t>
            </a:r>
            <a:r>
              <a:rPr lang="hu-HU" i="1"/>
              <a:t>SittKit </a:t>
            </a:r>
            <a:r>
              <a:rPr lang="hu-HU" i="1" smtClean="0"/>
              <a:t>d.o.o</a:t>
            </a:r>
            <a:r>
              <a:rPr lang="hu-HU" smtClean="0"/>
              <a:t>, konkretnije, dvojici njihovih radnika (</a:t>
            </a:r>
            <a:r>
              <a:rPr lang="hu-HU" i="1" smtClean="0"/>
              <a:t>Kis Péter i</a:t>
            </a:r>
            <a:r>
              <a:rPr lang="hu-HU" smtClean="0"/>
              <a:t> </a:t>
            </a:r>
            <a:r>
              <a:rPr lang="hu-HU" i="1"/>
              <a:t>Nagy </a:t>
            </a:r>
            <a:r>
              <a:rPr lang="hu-HU" i="1" smtClean="0"/>
              <a:t>Pál)</a:t>
            </a:r>
            <a:r>
              <a:rPr lang="hu-HU" smtClean="0"/>
              <a:t>. podesimo tako da radnici </a:t>
            </a:r>
            <a:r>
              <a:rPr lang="hu-HU" i="1" smtClean="0"/>
              <a:t>SittKit </a:t>
            </a:r>
            <a:r>
              <a:rPr lang="hu-HU" i="1" smtClean="0"/>
              <a:t>d.o.o </a:t>
            </a:r>
            <a:r>
              <a:rPr lang="hu-HU" smtClean="0"/>
              <a:t>mogu da rade samo subotom</a:t>
            </a:r>
            <a:r>
              <a:rPr lang="hu-HU" smtClean="0"/>
              <a:t>! </a:t>
            </a:r>
            <a:endParaRPr lang="hu-HU"/>
          </a:p>
        </p:txBody>
      </p:sp>
      <p:pic>
        <p:nvPicPr>
          <p:cNvPr id="90726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4772</TotalTime>
  <Words>452</Words>
  <Application>Microsoft PowerPoint</Application>
  <PresentationFormat>On-screen Show (4:3)</PresentationFormat>
  <Paragraphs>79</Paragraphs>
  <Slides>20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Notesz</vt:lpstr>
      <vt:lpstr>Bitmap Image</vt:lpstr>
      <vt:lpstr>Osnove terminskog plana, kalendari </vt:lpstr>
      <vt:lpstr>Tipovi kalendara</vt:lpstr>
      <vt:lpstr>Važne informacije u vezi kalendara</vt:lpstr>
      <vt:lpstr>Zamena osnovnog kalendara</vt:lpstr>
      <vt:lpstr>Podešavanje kalendara</vt:lpstr>
      <vt:lpstr>Elementi koji se podešavaju</vt:lpstr>
      <vt:lpstr>Zdavanje izuzetaka (Exceptions)</vt:lpstr>
      <vt:lpstr>Zadavanje radnih nedelja (Work Weeks)</vt:lpstr>
      <vt:lpstr>Osnovna podešavanja obračuna vremena</vt:lpstr>
      <vt:lpstr>Kreiranje novog kalendara</vt:lpstr>
      <vt:lpstr>Dodela kalendara zadatku</vt:lpstr>
      <vt:lpstr>Podešavanje kalendara resursa</vt:lpstr>
      <vt:lpstr>Zadatak</vt:lpstr>
      <vt:lpstr>Rad sa kalendarima u slučaju korišćenja Project Server-a</vt:lpstr>
      <vt:lpstr>Formiranje kalendara u slučaju korišćenja Project Server-a</vt:lpstr>
      <vt:lpstr>Zadatak</vt:lpstr>
      <vt:lpstr>Zadatak</vt:lpstr>
      <vt:lpstr>Zadatak</vt:lpstr>
      <vt:lpstr>Zadatak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170</cp:revision>
  <cp:lastPrinted>1601-01-01T00:00:00Z</cp:lastPrinted>
  <dcterms:created xsi:type="dcterms:W3CDTF">2001-10-04T13:18:56Z</dcterms:created>
  <dcterms:modified xsi:type="dcterms:W3CDTF">2009-04-29T16:48:37Z</dcterms:modified>
</cp:coreProperties>
</file>