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5CA3F8D3-CB34-401C-A9C3-6D29020031E6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7321F3-F17D-472D-9BBB-EC3E023BBCE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728CE-FC9E-4F0D-A105-623040D87DF5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4E086-DD59-4D52-BF47-B9B92B042313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DE100E-E9FF-4C60-B739-9D06B59CC82A}" type="slidenum">
              <a:rPr lang="en-GB"/>
              <a:pPr/>
              <a:t>3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0588FA-A6DD-480E-9E33-EDC5788E4EB9}" type="slidenum">
              <a:rPr lang="en-GB"/>
              <a:pPr/>
              <a:t>4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1899F-5886-49D5-A6BD-3B46F10A2F4D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840033-3EB0-40C7-8A26-9DBBF49487B9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DEC38-7C51-4AE8-A854-C7E54ACF88FC}" type="slidenum">
              <a:rPr lang="en-GB"/>
              <a:pPr/>
              <a:t>7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2B114C-1DE0-45A8-B653-1AF29D77B0F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Ra</a:t>
            </a:r>
            <a:r>
              <a:rPr lang="sr-Latn-CS" sz="3200" smtClean="0"/>
              <a:t>z</a:t>
            </a:r>
            <a:r>
              <a:rPr lang="en-US" sz="3200" smtClean="0"/>
              <a:t>me</a:t>
            </a:r>
            <a:r>
              <a:rPr lang="sr-Latn-CS" sz="3200" smtClean="0"/>
              <a:t>š</a:t>
            </a:r>
            <a:r>
              <a:rPr lang="en-US" sz="3200" smtClean="0"/>
              <a:t>tanje </a:t>
            </a:r>
            <a:r>
              <a:rPr lang="sr-Latn-CS" sz="3200" smtClean="0"/>
              <a:t>z</a:t>
            </a:r>
            <a:r>
              <a:rPr lang="en-US" sz="3200" smtClean="0"/>
              <a:t>adataka </a:t>
            </a:r>
            <a:r>
              <a:rPr lang="sr-Latn-CS" sz="3200" smtClean="0"/>
              <a:t>po terminskom planu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</a:t>
            </a:r>
            <a:r>
              <a:rPr lang="en-US" sz="1200" smtClean="0"/>
              <a:t>sva </a:t>
            </a:r>
            <a:r>
              <a:rPr lang="sr-Latn-CS" sz="1200" smtClean="0"/>
              <a:t>prava zadržana</a:t>
            </a:r>
            <a:r>
              <a:rPr lang="hu-HU" sz="1200" smtClean="0"/>
              <a:t>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Zadaci u terminskom planu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Od mnogo čega može zavisiti gde će se smestiti određeni zadatak na terminskom planu.</a:t>
            </a:r>
            <a:endParaRPr lang="hu-HU"/>
          </a:p>
          <a:p>
            <a:r>
              <a:rPr lang="hu-HU" smtClean="0"/>
              <a:t>Zamislimo zadatak čije izvršavanje treba da počne 1. oktobra 2007. godine.</a:t>
            </a:r>
            <a:endParaRPr lang="hu-HU"/>
          </a:p>
          <a:p>
            <a:r>
              <a:rPr lang="hu-HU" smtClean="0"/>
              <a:t>Kako se to zadaje u softveru?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Organizovanje zadataka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Uopšte nije svejedno kakva veza će se definisati između zadataka.</a:t>
            </a:r>
            <a:endParaRPr lang="hu-HU"/>
          </a:p>
          <a:p>
            <a:r>
              <a:rPr lang="hu-HU" smtClean="0"/>
              <a:t>U svakom slučaju treba videti razlog i prema tome odrediti tip veze.</a:t>
            </a:r>
            <a:endParaRPr lang="hu-HU"/>
          </a:p>
          <a:p>
            <a:r>
              <a:rPr lang="hu-HU" smtClean="0"/>
              <a:t>Pre svega treba odrediti od čega zavisi početak ili kraj.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Zavisnosti unutar projekta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724400"/>
          </a:xfrm>
        </p:spPr>
        <p:txBody>
          <a:bodyPr/>
          <a:lstStyle/>
          <a:p>
            <a:r>
              <a:rPr lang="hu-HU" smtClean="0"/>
              <a:t>Vremenske zavisnosti</a:t>
            </a:r>
            <a:endParaRPr lang="hu-HU"/>
          </a:p>
          <a:p>
            <a:r>
              <a:rPr lang="hu-HU" smtClean="0"/>
              <a:t>Logičke veze</a:t>
            </a:r>
            <a:endParaRPr lang="hu-HU"/>
          </a:p>
          <a:p>
            <a:r>
              <a:rPr lang="hu-HU" smtClean="0"/>
              <a:t>Zavisnosti od resursa</a:t>
            </a:r>
            <a:endParaRPr lang="hu-HU"/>
          </a:p>
        </p:txBody>
      </p:sp>
      <p:pic>
        <p:nvPicPr>
          <p:cNvPr id="874500" name="Picture 4" descr="függő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1828800"/>
            <a:ext cx="1824038" cy="4321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4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Vremenske zavisnosti</a:t>
            </a:r>
            <a:endParaRPr lang="en-GB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Kalendar </a:t>
            </a:r>
            <a:r>
              <a:rPr lang="hu-HU" b="1"/>
              <a:t>(Calendar)</a:t>
            </a:r>
          </a:p>
          <a:p>
            <a:r>
              <a:rPr lang="hu-HU" b="1" smtClean="0"/>
              <a:t>Ograničenje </a:t>
            </a:r>
            <a:r>
              <a:rPr lang="hu-HU" b="1"/>
              <a:t>(Constraint)</a:t>
            </a:r>
          </a:p>
          <a:p>
            <a:r>
              <a:rPr lang="hu-HU" b="1" smtClean="0"/>
              <a:t>Rok </a:t>
            </a:r>
            <a:r>
              <a:rPr lang="hu-HU" b="1"/>
              <a:t>(Deadline)</a:t>
            </a:r>
          </a:p>
          <a:p>
            <a:pPr lvl="1"/>
            <a:endParaRPr lang="hu-HU" b="1"/>
          </a:p>
          <a:p>
            <a:endParaRPr lang="en-GB"/>
          </a:p>
        </p:txBody>
      </p:sp>
      <p:graphicFrame>
        <p:nvGraphicFramePr>
          <p:cNvPr id="876548" name="Object 4"/>
          <p:cNvGraphicFramePr>
            <a:graphicFrameLocks noChangeAspect="1"/>
          </p:cNvGraphicFramePr>
          <p:nvPr/>
        </p:nvGraphicFramePr>
        <p:xfrm>
          <a:off x="5562600" y="4068763"/>
          <a:ext cx="3086100" cy="2332037"/>
        </p:xfrm>
        <a:graphic>
          <a:graphicData uri="http://schemas.openxmlformats.org/presentationml/2006/ole">
            <p:oleObj spid="_x0000_s876548" name="Bitkép" r:id="rId4" imgW="1714739" imgH="1295238" progId="PBrush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L</a:t>
            </a:r>
            <a:r>
              <a:rPr lang="hu-HU" smtClean="0"/>
              <a:t>ogičke veze</a:t>
            </a:r>
            <a:endParaRPr lang="en-GB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Veze </a:t>
            </a:r>
            <a:r>
              <a:rPr lang="hu-HU" b="1"/>
              <a:t>(Link)</a:t>
            </a:r>
          </a:p>
          <a:p>
            <a:r>
              <a:rPr lang="hu-HU" b="1" smtClean="0"/>
              <a:t>Kašnjenja </a:t>
            </a:r>
            <a:r>
              <a:rPr lang="hu-HU" b="1"/>
              <a:t>(Lag)</a:t>
            </a:r>
          </a:p>
          <a:p>
            <a:endParaRPr lang="en-GB"/>
          </a:p>
        </p:txBody>
      </p:sp>
      <p:graphicFrame>
        <p:nvGraphicFramePr>
          <p:cNvPr id="878596" name="Object 4"/>
          <p:cNvGraphicFramePr>
            <a:graphicFrameLocks noChangeAspect="1"/>
          </p:cNvGraphicFramePr>
          <p:nvPr/>
        </p:nvGraphicFramePr>
        <p:xfrm>
          <a:off x="6781800" y="3810000"/>
          <a:ext cx="1970088" cy="2590800"/>
        </p:xfrm>
        <a:graphic>
          <a:graphicData uri="http://schemas.openxmlformats.org/presentationml/2006/ole">
            <p:oleObj spid="_x0000_s878596" name="Bitkép" r:id="rId4" imgW="3115110" imgH="4095238" progId="PBrush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Zavisnosti d resursa</a:t>
            </a:r>
            <a:endParaRPr lang="en-GB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Resursi dodeljeni zadacima </a:t>
            </a:r>
            <a:r>
              <a:rPr lang="hu-HU" b="1" smtClean="0"/>
              <a:t>(Resources</a:t>
            </a:r>
            <a:r>
              <a:rPr lang="hu-HU" b="1"/>
              <a:t>)</a:t>
            </a:r>
          </a:p>
          <a:p>
            <a:r>
              <a:rPr lang="hu-HU" smtClean="0"/>
              <a:t>Kašnjenja usled poravnavanja opterećenja</a:t>
            </a:r>
            <a:r>
              <a:rPr lang="hu-HU" b="1" smtClean="0"/>
              <a:t> (Leveling </a:t>
            </a:r>
            <a:r>
              <a:rPr lang="hu-HU" b="1"/>
              <a:t>delay)</a:t>
            </a:r>
            <a:r>
              <a:rPr lang="hu-HU"/>
              <a:t> </a:t>
            </a:r>
          </a:p>
          <a:p>
            <a:endParaRPr lang="en-GB"/>
          </a:p>
        </p:txBody>
      </p:sp>
      <p:graphicFrame>
        <p:nvGraphicFramePr>
          <p:cNvPr id="880644" name="Object 4"/>
          <p:cNvGraphicFramePr>
            <a:graphicFrameLocks noChangeAspect="1"/>
          </p:cNvGraphicFramePr>
          <p:nvPr/>
        </p:nvGraphicFramePr>
        <p:xfrm>
          <a:off x="5105400" y="3886200"/>
          <a:ext cx="3581400" cy="2581275"/>
        </p:xfrm>
        <a:graphic>
          <a:graphicData uri="http://schemas.openxmlformats.org/presentationml/2006/ole">
            <p:oleObj spid="_x0000_s880644" name="Bitkép" r:id="rId4" imgW="3580952" imgH="2580952" progId="PBrush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4687</TotalTime>
  <Words>154</Words>
  <Application>Microsoft PowerPoint</Application>
  <PresentationFormat>On-screen Show (4:3)</PresentationFormat>
  <Paragraphs>32</Paragraphs>
  <Slides>7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Notesz</vt:lpstr>
      <vt:lpstr>Bitkép</vt:lpstr>
      <vt:lpstr>Razmeštanje zadataka po terminskom planu</vt:lpstr>
      <vt:lpstr>Zadaci u terminskom planu</vt:lpstr>
      <vt:lpstr>Organizovanje zadataka</vt:lpstr>
      <vt:lpstr>Zavisnosti unutar projekta</vt:lpstr>
      <vt:lpstr>Vremenske zavisnosti</vt:lpstr>
      <vt:lpstr>Logičke veze</vt:lpstr>
      <vt:lpstr>Zavisnosti d resursa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160</cp:revision>
  <cp:lastPrinted>1601-01-01T00:00:00Z</cp:lastPrinted>
  <dcterms:created xsi:type="dcterms:W3CDTF">2001-10-04T13:18:56Z</dcterms:created>
  <dcterms:modified xsi:type="dcterms:W3CDTF">2009-04-29T15:13:40Z</dcterms:modified>
</cp:coreProperties>
</file>