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14413E6E-1B0F-498D-AC1A-70C5D37F5D5F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BCA9806-87BF-462C-A2F8-48A8C574D1B9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2C3FCD-AE29-4A8A-BFD3-3E7DCFE628B0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E27C24-2F50-4582-8F65-A1E2764343BE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8B9924-550F-4D1F-8AF4-E8F72DA82572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6CCAD0-C30A-45C6-8038-3B7D3943D031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3243DB-7E77-4175-B9F4-6264A686E1B6}" type="slidenum">
              <a:rPr lang="en-GB"/>
              <a:pPr/>
              <a:t>5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51762D-325A-466F-ABE8-C5F0D711335D}" type="slidenum">
              <a:rPr lang="en-GB"/>
              <a:pPr/>
              <a:t>6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CF7542-61E0-4F21-9F8D-8E514F35CF30}" type="slidenum">
              <a:rPr lang="en-GB"/>
              <a:pPr/>
              <a:t>7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9540EF-5A99-4688-A39D-9708CF071AFB}" type="slidenum">
              <a:rPr lang="en-GB"/>
              <a:pPr/>
              <a:t>8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81654C-A55C-42F4-AE22-E72367C219FB}" type="slidenum">
              <a:rPr lang="en-GB"/>
              <a:pPr/>
              <a:t>9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B7BA30-AE62-4BE4-88A4-AE5E01E83100}" type="slidenum">
              <a:rPr lang="en-GB"/>
              <a:pPr/>
              <a:t>10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304312-B7D6-4D55-BBC5-45D59F51D4E3}" type="slidenum">
              <a:rPr lang="en-GB"/>
              <a:pPr/>
              <a:t>11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0C1385-7EE9-4226-8671-5BE47403F7C5}" type="slidenum">
              <a:rPr lang="en-GB"/>
              <a:pPr/>
              <a:t>12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8C93D4-483C-4ADA-9F21-3D5715A39F20}" type="slidenum">
              <a:rPr lang="en-GB"/>
              <a:pPr/>
              <a:t>13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3C3CB6D-19E0-4D37-BBFF-E3AAC3EFF24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smtClean="0"/>
              <a:t>Pripremanje preliminarnog plana i bud</a:t>
            </a:r>
            <a:r>
              <a:rPr lang="sr-Latn-CS" sz="3200" smtClean="0"/>
              <a:t>žeta projekta</a:t>
            </a:r>
            <a:endParaRPr lang="hu-HU" sz="3200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Kreiranje plana projekta</a:t>
            </a:r>
            <a:endParaRPr lang="hu-HU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Na paleti alata </a:t>
            </a:r>
            <a:r>
              <a:rPr lang="hu-HU" b="1" smtClean="0"/>
              <a:t>Standard </a:t>
            </a:r>
            <a:r>
              <a:rPr lang="hu-HU" smtClean="0"/>
              <a:t>pritiskom na </a:t>
            </a:r>
            <a:r>
              <a:rPr lang="hu-HU" b="1" smtClean="0"/>
              <a:t>New </a:t>
            </a:r>
            <a:r>
              <a:rPr lang="hu-HU" smtClean="0"/>
              <a:t>dugme otvara se novi plan projekta</a:t>
            </a:r>
            <a:endParaRPr lang="hu-HU"/>
          </a:p>
          <a:p>
            <a:r>
              <a:rPr lang="hu-HU" smtClean="0"/>
              <a:t>Potebno je snimiti kreirani fajl pod odgovarajućim imenom.</a:t>
            </a:r>
            <a:endParaRPr lang="hu-HU"/>
          </a:p>
          <a:p>
            <a:r>
              <a:rPr lang="hu-HU" smtClean="0"/>
              <a:t>Pri korišćenju Project Server-a treba objaviti plan. </a:t>
            </a:r>
            <a:endParaRPr lang="hu-HU"/>
          </a:p>
          <a:p>
            <a:r>
              <a:rPr lang="hu-HU" smtClean="0"/>
              <a:t>Posle ovoga dolaze konkretni koraci planiranja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Projekt mentése a szerverre</a:t>
            </a:r>
          </a:p>
        </p:txBody>
      </p:sp>
      <p:pic>
        <p:nvPicPr>
          <p:cNvPr id="870406" name="Picture 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28675" y="1776413"/>
            <a:ext cx="7486650" cy="4676775"/>
          </a:xfrm>
          <a:noFill/>
          <a:ln/>
        </p:spPr>
      </p:pic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Figyelem!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Ügyeljünk arra, hogy a munkacsapat összeállítása során a közzététel előtt az erőforrásokat állítsuk tervezett foglalásúra, és úgy rendeljük csak tevékenységhez. Ha ugyanis nem </a:t>
            </a:r>
            <a:r>
              <a:rPr lang="hu-HU" b="1"/>
              <a:t>Tervezett (Proposed)</a:t>
            </a:r>
            <a:r>
              <a:rPr lang="hu-HU"/>
              <a:t>, hanem </a:t>
            </a:r>
            <a:r>
              <a:rPr lang="hu-HU" b="1"/>
              <a:t>Lekötött (Committed)</a:t>
            </a:r>
            <a:r>
              <a:rPr lang="hu-HU"/>
              <a:t> hozzárendelésű erőforrások mellett publikáljuk a tervet, az erőforrások értesülni fognak tervezett feladataikról!</a:t>
            </a:r>
          </a:p>
        </p:txBody>
      </p:sp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 tervezett foglalásúvá nyilvánítása</a:t>
            </a:r>
          </a:p>
        </p:txBody>
      </p:sp>
      <p:pic>
        <p:nvPicPr>
          <p:cNvPr id="874502" name="Picture 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457325" y="1752600"/>
            <a:ext cx="6229350" cy="4724400"/>
          </a:xfrm>
          <a:noFill/>
          <a:ln/>
        </p:spPr>
      </p:pic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Közzététel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Fájl (File)</a:t>
            </a:r>
            <a:r>
              <a:rPr lang="hu-HU"/>
              <a:t> menü, </a:t>
            </a:r>
            <a:r>
              <a:rPr lang="hu-HU" b="1"/>
              <a:t>Közzététel (Publish)</a:t>
            </a:r>
            <a:r>
              <a:rPr lang="hu-HU"/>
              <a:t> </a:t>
            </a:r>
          </a:p>
        </p:txBody>
      </p:sp>
      <p:pic>
        <p:nvPicPr>
          <p:cNvPr id="87655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2349500"/>
            <a:ext cx="734377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Pripreme za evidentiranje podataka u vezi budžeta</a:t>
            </a:r>
            <a:endParaRPr lang="hu-HU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Meni</a:t>
            </a:r>
            <a:r>
              <a:rPr lang="hu-HU" b="1" smtClean="0"/>
              <a:t> Tools</a:t>
            </a:r>
            <a:r>
              <a:rPr lang="hu-HU" smtClean="0"/>
              <a:t>, prozor</a:t>
            </a:r>
            <a:r>
              <a:rPr lang="hu-HU" b="1" smtClean="0"/>
              <a:t> Options</a:t>
            </a:r>
            <a:r>
              <a:rPr lang="hu-HU" smtClean="0"/>
              <a:t>, kartica </a:t>
            </a:r>
            <a:r>
              <a:rPr lang="hu-HU" b="1" smtClean="0"/>
              <a:t>View</a:t>
            </a:r>
            <a:r>
              <a:rPr lang="hu-HU" smtClean="0"/>
              <a:t>, aktivirati </a:t>
            </a:r>
            <a:r>
              <a:rPr lang="hu-HU" b="1" smtClean="0"/>
              <a:t>Show </a:t>
            </a:r>
            <a:r>
              <a:rPr lang="hu-HU" b="1"/>
              <a:t>project summary </a:t>
            </a:r>
            <a:r>
              <a:rPr lang="hu-HU" b="1" smtClean="0"/>
              <a:t>task</a:t>
            </a:r>
            <a:endParaRPr lang="hu-HU"/>
          </a:p>
          <a:p>
            <a:r>
              <a:rPr lang="hu-HU" smtClean="0"/>
              <a:t>Prelazi se na prikaz </a:t>
            </a:r>
            <a:r>
              <a:rPr lang="hu-HU" b="1" smtClean="0"/>
              <a:t>Task usage</a:t>
            </a:r>
            <a:endParaRPr lang="hu-HU"/>
          </a:p>
          <a:p>
            <a:r>
              <a:rPr lang="hu-HU" smtClean="0"/>
              <a:t>Prikazati planirane troškove </a:t>
            </a:r>
            <a:r>
              <a:rPr lang="hu-HU" b="1" smtClean="0"/>
              <a:t>(Budget </a:t>
            </a:r>
            <a:r>
              <a:rPr lang="hu-HU" b="1"/>
              <a:t>Cost)</a:t>
            </a:r>
            <a:r>
              <a:rPr lang="hu-HU"/>
              <a:t>, </a:t>
            </a:r>
            <a:r>
              <a:rPr lang="hu-HU" smtClean="0"/>
              <a:t>planirani rad </a:t>
            </a:r>
            <a:r>
              <a:rPr lang="hu-HU" b="1" smtClean="0"/>
              <a:t>(Budget Work).</a:t>
            </a:r>
            <a:r>
              <a:rPr lang="hu-HU" smtClean="0"/>
              <a:t> </a:t>
            </a:r>
            <a:endParaRPr lang="hu-H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Tipovi budžetskih resursa</a:t>
            </a:r>
            <a:endParaRPr lang="hu-HU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smtClean="0"/>
              <a:t>Work:</a:t>
            </a:r>
            <a:r>
              <a:rPr lang="hu-HU" smtClean="0"/>
              <a:t> Ovaj tip resursa se koristi za evidentiranje planirne količine rada (na pr.: rad programera: </a:t>
            </a:r>
            <a:r>
              <a:rPr lang="hu-HU"/>
              <a:t>250 </a:t>
            </a:r>
            <a:r>
              <a:rPr lang="hu-HU" smtClean="0"/>
              <a:t>sati, ili betoniranje: </a:t>
            </a:r>
            <a:r>
              <a:rPr lang="hu-HU"/>
              <a:t>600 </a:t>
            </a:r>
            <a:r>
              <a:rPr lang="hu-HU" smtClean="0"/>
              <a:t>sati, itd.).</a:t>
            </a:r>
            <a:endParaRPr lang="hu-HU" b="1"/>
          </a:p>
          <a:p>
            <a:r>
              <a:rPr lang="hu-HU" b="1" smtClean="0"/>
              <a:t>Material:</a:t>
            </a:r>
            <a:r>
              <a:rPr lang="hu-HU" smtClean="0"/>
              <a:t> Ovaj tip resursa se koristi za evidentiranje potrošnog materijala(na pr.: </a:t>
            </a:r>
            <a:r>
              <a:rPr lang="hu-HU"/>
              <a:t>10 </a:t>
            </a:r>
            <a:r>
              <a:rPr lang="hu-HU" smtClean="0"/>
              <a:t>kom. CD-a, </a:t>
            </a:r>
            <a:r>
              <a:rPr lang="hu-HU"/>
              <a:t>50 </a:t>
            </a:r>
            <a:r>
              <a:rPr lang="hu-HU" smtClean="0"/>
              <a:t>vreća cementa, itd.).</a:t>
            </a:r>
            <a:endParaRPr lang="hu-HU" b="1"/>
          </a:p>
          <a:p>
            <a:r>
              <a:rPr lang="hu-HU" b="1" smtClean="0"/>
              <a:t>Cost:</a:t>
            </a:r>
            <a:r>
              <a:rPr lang="hu-HU" smtClean="0"/>
              <a:t> Stavke budžeta projekta se evidentiraju na ovaj način (pl</a:t>
            </a:r>
            <a:r>
              <a:rPr lang="hu-HU"/>
              <a:t>.: </a:t>
            </a:r>
            <a:r>
              <a:rPr lang="hu-HU" smtClean="0"/>
              <a:t>materijalni troškovi, plate radnika, itd.).</a:t>
            </a:r>
            <a:endParaRPr lang="hu-H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Evidentiranje budžetskog resursa</a:t>
            </a:r>
            <a:endParaRPr lang="hu-HU"/>
          </a:p>
        </p:txBody>
      </p:sp>
      <p:sp>
        <p:nvSpPr>
          <p:cNvPr id="882693" name="Oval 5"/>
          <p:cNvSpPr>
            <a:spLocks noChangeArrowheads="1"/>
          </p:cNvSpPr>
          <p:nvPr/>
        </p:nvSpPr>
        <p:spPr bwMode="auto">
          <a:xfrm>
            <a:off x="6227763" y="3573463"/>
            <a:ext cx="1368425" cy="6477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Content Placeholder 5" descr="Resource sheet ablak.bmp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1604" y="1643050"/>
            <a:ext cx="6403182" cy="483870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Projektköltségvetés készítése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Za sumarni zadatak projekta fiksiramo polja budžetski resursi</a:t>
            </a:r>
            <a:r>
              <a:rPr lang="hu-HU" b="1" smtClean="0"/>
              <a:t> </a:t>
            </a:r>
            <a:r>
              <a:rPr lang="hu-HU" b="1"/>
              <a:t>(Budget Cost)</a:t>
            </a:r>
            <a:r>
              <a:rPr lang="hu-HU"/>
              <a:t> </a:t>
            </a:r>
            <a:r>
              <a:rPr lang="hu-HU" smtClean="0"/>
              <a:t>i planirani rad</a:t>
            </a:r>
            <a:r>
              <a:rPr lang="hu-HU" b="1" smtClean="0"/>
              <a:t> </a:t>
            </a:r>
            <a:r>
              <a:rPr lang="hu-HU" b="1"/>
              <a:t>(Budget </a:t>
            </a:r>
            <a:r>
              <a:rPr lang="hu-HU" b="1" smtClean="0"/>
              <a:t>Work)</a:t>
            </a:r>
            <a:r>
              <a:rPr lang="hu-HU" smtClean="0"/>
              <a:t> </a:t>
            </a:r>
            <a:endParaRPr lang="hu-HU"/>
          </a:p>
        </p:txBody>
      </p:sp>
      <p:pic>
        <p:nvPicPr>
          <p:cNvPr id="88474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4295775"/>
            <a:ext cx="83534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Definisanje rezultata projekta</a:t>
            </a:r>
            <a:endParaRPr lang="hu-HU"/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Együttműködés (Collaborate)</a:t>
            </a:r>
            <a:r>
              <a:rPr lang="hu-HU"/>
              <a:t> menü, </a:t>
            </a:r>
            <a:r>
              <a:rPr lang="hu-HU" b="1"/>
              <a:t>Termékek kezelése (Manage Deliverables)</a:t>
            </a:r>
            <a:r>
              <a:rPr lang="hu-HU"/>
              <a:t> funkció</a:t>
            </a:r>
          </a:p>
        </p:txBody>
      </p:sp>
      <p:pic>
        <p:nvPicPr>
          <p:cNvPr id="8867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3152775"/>
            <a:ext cx="5762625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Multiply 5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Dodavanje</a:t>
            </a:r>
            <a:r>
              <a:rPr lang="hu-HU" smtClean="0"/>
              <a:t> novog rezultata projekta</a:t>
            </a:r>
            <a:endParaRPr lang="hu-HU"/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Új termék hozzáadása (Add new deliverable)</a:t>
            </a:r>
            <a:r>
              <a:rPr lang="hu-HU"/>
              <a:t> </a:t>
            </a:r>
          </a:p>
        </p:txBody>
      </p:sp>
      <p:pic>
        <p:nvPicPr>
          <p:cNvPr id="88883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09825" y="2276475"/>
            <a:ext cx="432435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Definisanje detalja rezultata</a:t>
            </a:r>
            <a:endParaRPr lang="hu-HU"/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Szerkesztés böngészőben (Edit in browser)</a:t>
            </a:r>
            <a:r>
              <a:rPr lang="hu-HU"/>
              <a:t> funkció </a:t>
            </a:r>
          </a:p>
        </p:txBody>
      </p:sp>
      <p:pic>
        <p:nvPicPr>
          <p:cNvPr id="89088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8788" y="2636838"/>
            <a:ext cx="5686425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4718</TotalTime>
  <Words>319</Words>
  <Application>Microsoft PowerPoint</Application>
  <PresentationFormat>On-screen Show (4:3)</PresentationFormat>
  <Paragraphs>44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Notesz</vt:lpstr>
      <vt:lpstr>Pripremanje preliminarnog plana i budžeta projekta</vt:lpstr>
      <vt:lpstr>Kreiranje plana projekta</vt:lpstr>
      <vt:lpstr>Projekt mentése a szerverre</vt:lpstr>
      <vt:lpstr>Figyelem!</vt:lpstr>
      <vt:lpstr>Erőforrás tervezett foglalásúvá nyilvánítása</vt:lpstr>
      <vt:lpstr>Közzététel</vt:lpstr>
      <vt:lpstr>Pripreme za evidentiranje podataka u vezi budžeta</vt:lpstr>
      <vt:lpstr>Tipovi budžetskih resursa</vt:lpstr>
      <vt:lpstr>Evidentiranje budžetskog resursa</vt:lpstr>
      <vt:lpstr>Projektköltségvetés készítése</vt:lpstr>
      <vt:lpstr>Definisanje rezultata projekta</vt:lpstr>
      <vt:lpstr>Dodavanje novog rezultata projekta</vt:lpstr>
      <vt:lpstr>Definisanje detalja rezultata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164</cp:revision>
  <cp:lastPrinted>1601-01-01T00:00:00Z</cp:lastPrinted>
  <dcterms:created xsi:type="dcterms:W3CDTF">2001-10-04T13:18:56Z</dcterms:created>
  <dcterms:modified xsi:type="dcterms:W3CDTF">2009-04-29T14:41:17Z</dcterms:modified>
</cp:coreProperties>
</file>