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BDD195"/>
    <a:srgbClr val="800080"/>
    <a:srgbClr val="336600"/>
    <a:srgbClr val="993366"/>
    <a:srgbClr val="6666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6D486FA5-A8B6-406C-9D16-29A581887B56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6DE84D-D68A-4C7D-BF19-366E99E25AE4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510C28-E120-4424-8C95-D9FD479764AF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04C974-1AF1-45EE-8166-6C5A80B80B30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723348-6853-4444-BBC7-07B95F04A8F8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80A522-D751-4AB7-944D-85DC9DE89E22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D0C1C4-05F2-4B29-8049-04F2AB6693A3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5A2D1D-AAC1-4716-B224-E37F6F8CCB3F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B981DB-9DE9-4488-B12F-5D9C914C2CD9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B54294-3BCA-4E7F-BBF2-B66D8C19D79C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483BB7-A770-4448-897C-3D0ED54D2F18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5A4097-9A94-462A-A268-F62B6FDD90F6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4D560-1F06-4C87-99ED-B07A085F60DF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614C25-2532-4E0A-AFCC-90F578179F06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327C2-D2BD-429F-A75A-9ACC60E809F5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A952EEA-1927-49E8-BDC4-D3F8E0E79772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Resursi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</a:t>
            </a:r>
            <a:r>
              <a:rPr lang="en-US" sz="1200" smtClean="0"/>
              <a:t>sva prava </a:t>
            </a:r>
            <a:r>
              <a:rPr lang="sr-Latn-CS" sz="1200" smtClean="0"/>
              <a:t>zadržana</a:t>
            </a:r>
            <a:r>
              <a:rPr lang="hu-HU" sz="1200" smtClean="0"/>
              <a:t>)</a:t>
            </a:r>
            <a:endParaRPr lang="hu-HU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A952EEA-1927-49E8-BDC4-D3F8E0E7977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Resurs 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Resursi </a:t>
            </a:r>
            <a:r>
              <a:rPr lang="sr-Latn-CS" smtClean="0"/>
              <a:t>projekta </a:t>
            </a:r>
            <a:r>
              <a:rPr lang="en-US" smtClean="0"/>
              <a:t>su radnici, ma</a:t>
            </a:r>
            <a:r>
              <a:rPr lang="sr-Latn-CS" smtClean="0"/>
              <a:t>šine, uređaji, repromaterijali, pomoćni materijali, rezervni delovi, sastavni delovi, pribor i ostale stvari koje predstavljaju trošak, njihove grupe, tipovi i konkretni slučajevi.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Ograničenje pojma resursa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planu projekta uzimaju se u obzir samo oni resursi kod kojih je bar jedan od sledeće dva iskaza tačan:</a:t>
            </a:r>
            <a:endParaRPr lang="hu-HU"/>
          </a:p>
          <a:p>
            <a:pPr lvl="1"/>
            <a:r>
              <a:rPr lang="hu-HU" smtClean="0"/>
              <a:t>Na raspolaganju su u ograničenim količinama;</a:t>
            </a:r>
            <a:endParaRPr lang="hu-HU"/>
          </a:p>
          <a:p>
            <a:pPr lvl="1"/>
            <a:r>
              <a:rPr lang="hu-HU" smtClean="0"/>
              <a:t>Imaju merljive troškove (sa našeg aspekta).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Ne treba uzimati u obzir kao resurs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određeni resurs stoji na raspolaganju za projekta u neograničenim količinama (u odnosu na potrebe projekta odnosno preduzeća) i nisu bitni njegovi troškovi, onda ga ne treba uzimati u obzir u planu projekta. Često se ipak i ovakvi resursi ponovo javljaju preko aktivnosti koje ih obezbeđuju ili preko resursa koji ih čini raspoloživim.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Treba uzimati u obzir aktivnost koja obezbeđuje resurs 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Treba pogledati da li je potrebno uzimati u obzir aktivnost koja obezbeđuje resurs? Na pr.: Uključenje izmenjivača vazduha radi obezbeđenja svežeg vazduha.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Uzimanje u obzir resursa koji omogućava pristup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neki resurs ne treba da se vodi u planu projekta, ipak treba proveriti nije li potreban drugi resurs da bi se on obezbedio? Da li takav resusr treba uzeti u obzir u planu projekta? Na pr.: potrebna je mala količina vode ali to često. Troškovi vode su zanemarljivi ali slavina preko koje dobijemo vodu je ograničenog kapaciteta i ujedno je i drugi koriste. U takvom slučaju slavina treba da se uzima u obzir kao resurs.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Materijalni resursi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je jedan resurs na raspolaganju u neograničenim količinama u upoređenju sa potrebama firme/posla, ali njegova cena je značajna, treba ga uzimati u obzir kao </a:t>
            </a:r>
            <a:r>
              <a:rPr lang="hu-HU" b="1" smtClean="0"/>
              <a:t>materijalni resurs </a:t>
            </a:r>
            <a:r>
              <a:rPr lang="hu-HU" smtClean="0"/>
              <a:t>(</a:t>
            </a:r>
            <a:r>
              <a:rPr lang="hu-HU" b="1" smtClean="0"/>
              <a:t>Material</a:t>
            </a:r>
            <a:r>
              <a:rPr lang="hu-HU" smtClean="0"/>
              <a:t>).</a:t>
            </a:r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 kom mestu se uzimaju u obzir materijalni resursi</a:t>
            </a:r>
            <a:r>
              <a:rPr lang="en-US" smtClean="0"/>
              <a:t>?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Kod materijalnog resursa: </a:t>
            </a:r>
            <a:endParaRPr lang="hu-HU"/>
          </a:p>
          <a:p>
            <a:pPr lvl="1"/>
            <a:r>
              <a:rPr lang="hu-HU" smtClean="0"/>
              <a:t>Ako se cela nabavljena količina materijalnog resursa knjiži na projekat, treba ga knjižiti na aktivnost nabavke.</a:t>
            </a:r>
            <a:endParaRPr lang="hu-HU"/>
          </a:p>
          <a:p>
            <a:pPr lvl="1"/>
            <a:r>
              <a:rPr lang="hu-HU" smtClean="0"/>
              <a:t>U drugim slučajevima knjiži se pri prvoj primeni.</a:t>
            </a:r>
            <a:endParaRPr lang="hu-HU"/>
          </a:p>
          <a:p>
            <a:r>
              <a:rPr lang="hu-HU" smtClean="0"/>
              <a:t>Isti materijalni resurs se uzima u obzir samo jednom, čak i da je prošao kroz razne obrade!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Troškovni resurs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je u pitanju neki resurs koji bi se mogao uvrsti u materijalne resurse ali njegovi troškovi samo zajedno sa drugim resursima postižu značajan nivo u upoređenju sa drugim troškovima projekta, nije ga potrebno posebno knjižiti u projektu već se za njih definiše jedan zajednički troškovni resurs (Cost). </a:t>
            </a:r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Radni resursi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je raspoloživost resursa (vremenski gledano) ograničena, onda bez obzira na njegove druge krarakteristike treba ga knjižiti kao radni resurs (</a:t>
            </a:r>
            <a:r>
              <a:rPr lang="hu-HU" b="1" smtClean="0"/>
              <a:t>Work</a:t>
            </a:r>
            <a:r>
              <a:rPr lang="hu-HU" smtClean="0"/>
              <a:t>) . </a:t>
            </a:r>
            <a:endParaRPr 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Opšti resursi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Resursi se dele u dve kategorije u zavisnosti od toga da li znamo koji konkretan resurs je u pitanju ili se zna samo grupa/tip reursa. </a:t>
            </a:r>
            <a:endParaRPr lang="hu-HU"/>
          </a:p>
          <a:p>
            <a:r>
              <a:rPr lang="hu-HU" smtClean="0"/>
              <a:t>U procesu planiranja još obično ne znamo koji konkretan resurs će biti korišćen zato tamo koristimo opšte (generic) resurse. </a:t>
            </a:r>
            <a:endParaRPr lang="hu-HU"/>
          </a:p>
          <a:p>
            <a:r>
              <a:rPr lang="hu-HU" smtClean="0"/>
              <a:t>Kasnije kada se već zna, koji konkretan resurs (osoba ili mašina) se koristi, opšte resurse zamenimo sa konkretnima. </a:t>
            </a:r>
            <a:endParaRPr lang="hu-H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Budžetski resursi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 formiranje budžeta projekta softver MS Project raspolaže sa takozvanim budžetskim resursima. Ovi se uzimaju u obzir prema vrsti troškova i knjiže se za sam projekat.</a:t>
            </a:r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RBS </a:t>
            </a:r>
            <a:r>
              <a:rPr lang="hu-HU" smtClean="0"/>
              <a:t>kod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Struktuiranje resursa se vrši pomoću RBS koda. </a:t>
            </a:r>
            <a:endParaRPr lang="hu-HU"/>
          </a:p>
          <a:p>
            <a:r>
              <a:rPr lang="hu-HU" smtClean="0"/>
              <a:t>Osnova struktuiranja može biti zauzeta pozicija u organizaciji ili stručna sprema. </a:t>
            </a:r>
            <a:endParaRPr lang="hu-HU"/>
          </a:p>
          <a:p>
            <a:r>
              <a:rPr lang="hu-HU" smtClean="0"/>
              <a:t>Rukovođenje sa RBS kodovima se vrši centralizovano.</a:t>
            </a:r>
            <a:endParaRPr lang="hu-HU"/>
          </a:p>
          <a:p>
            <a:r>
              <a:rPr lang="hu-HU" smtClean="0"/>
              <a:t>RBS kod treba da se formira pre planiranja projekta. 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4746</TotalTime>
  <Words>608</Words>
  <Application>Microsoft PowerPoint</Application>
  <PresentationFormat>On-screen Show (4:3)</PresentationFormat>
  <Paragraphs>51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Notesz</vt:lpstr>
      <vt:lpstr>Resursi</vt:lpstr>
      <vt:lpstr>Resurs </vt:lpstr>
      <vt:lpstr>Ograničenje pojma resursa</vt:lpstr>
      <vt:lpstr>Ne treba uzimati u obzir kao resurs</vt:lpstr>
      <vt:lpstr>Treba uzimati u obzir aktivnost koja obezbeđuje resurs </vt:lpstr>
      <vt:lpstr>Uzimanje u obzir resursa koji omogućava pristup</vt:lpstr>
      <vt:lpstr>Materijalni resursi</vt:lpstr>
      <vt:lpstr>Na kom mestu se uzimaju u obzir materijalni resursi?</vt:lpstr>
      <vt:lpstr>Troškovni resurs</vt:lpstr>
      <vt:lpstr>Radni resursi</vt:lpstr>
      <vt:lpstr>Opšti resursi</vt:lpstr>
      <vt:lpstr>Budžetski resursi</vt:lpstr>
      <vt:lpstr>RBS kod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170</cp:revision>
  <cp:lastPrinted>1601-01-01T00:00:00Z</cp:lastPrinted>
  <dcterms:created xsi:type="dcterms:W3CDTF">2001-10-04T13:18:56Z</dcterms:created>
  <dcterms:modified xsi:type="dcterms:W3CDTF">2009-04-29T05:53:56Z</dcterms:modified>
</cp:coreProperties>
</file>