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8467" autoAdjust="0"/>
    <p:restoredTop sz="90929"/>
  </p:normalViewPr>
  <p:slideViewPr>
    <p:cSldViewPr>
      <p:cViewPr>
        <p:scale>
          <a:sx n="60" d="100"/>
          <a:sy n="60" d="100"/>
        </p:scale>
        <p:origin x="24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EE670EAD-D9C8-4BFA-9FB0-38FE9E9C2C2E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0D27E1-7A0D-4C32-BED1-298E663902C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6784DC-029B-430C-AB9E-E3C5511F22A7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7B9EE8-79AB-475C-9B25-0B76345AE46D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0B9960-4059-4577-8859-FD750C597F0F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72590-F7ED-419E-90DB-36FE1D3BEB46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8F3654-8C36-4CAF-A040-C24FEA94523B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1A234F-1B86-41C2-8577-88149268984C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5D9382-74C1-4AA5-B14F-76B26C8F4EAF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94C3B-E732-406E-9A5C-CD1BAC96A2C3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24540C-9823-4474-AAB2-6C19FB4950EA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CE7FB6C-D1E0-4941-97DF-8E02A8979C0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Od ideje do plana projekta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 smtClean="0"/>
              <a:t>Pripremio</a:t>
            </a:r>
            <a:r>
              <a:rPr lang="hu-HU" b="1" smtClean="0"/>
              <a:t>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Faza iniciranja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Nije uvek prisutna, sem ako se projekat razvije iz strategije preduzeća, iz nekog programa ili drugog poduhvata velikih razmera.</a:t>
            </a:r>
            <a:endParaRPr lang="hu-HU"/>
          </a:p>
          <a:p>
            <a:r>
              <a:rPr lang="hu-HU" smtClean="0"/>
              <a:t>Elaborati ostvarljivosti, korišćenje zajedničkih dokumenata. </a:t>
            </a:r>
            <a:endParaRPr lang="hu-HU"/>
          </a:p>
          <a:p>
            <a:r>
              <a:rPr lang="hu-HU" smtClean="0"/>
              <a:t>Podaci dobijeni iz faze zatvaranja i ocenjivanja ranijih projekata.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Određivanje ciljeva, definisanje projekta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Kontrola i preciziranje ciljeva (kriterijumi uspeha).</a:t>
            </a:r>
            <a:endParaRPr lang="hu-HU"/>
          </a:p>
          <a:p>
            <a:r>
              <a:rPr lang="hu-HU" smtClean="0"/>
              <a:t>Određivanje proizvoda projekta</a:t>
            </a:r>
            <a:endParaRPr lang="hu-HU"/>
          </a:p>
          <a:p>
            <a:r>
              <a:rPr lang="hu-HU" smtClean="0"/>
              <a:t>Definisanje obima projekta (šta spada u projekat i šta ne).</a:t>
            </a:r>
            <a:endParaRPr lang="hu-HU"/>
          </a:p>
          <a:p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tokom ove faze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određivanje strategijskih ciljeva projekta;</a:t>
            </a:r>
            <a:endParaRPr lang="hu-HU"/>
          </a:p>
          <a:p>
            <a:r>
              <a:rPr lang="hu-HU" smtClean="0"/>
              <a:t>preciziranje zahteva koji se postavljaju prema projektu od strane naručioca i izvršioca;</a:t>
            </a:r>
            <a:endParaRPr lang="hu-HU"/>
          </a:p>
          <a:p>
            <a:r>
              <a:rPr lang="hu-HU" smtClean="0"/>
              <a:t>skupljanje ideja kako će se vršiti realizacija;</a:t>
            </a:r>
            <a:endParaRPr lang="hu-HU"/>
          </a:p>
          <a:p>
            <a:r>
              <a:rPr lang="hu-HU" smtClean="0"/>
              <a:t>izrada elaborata o ostvarljivosti; </a:t>
            </a:r>
            <a:endParaRPr lang="hu-HU"/>
          </a:p>
          <a:p>
            <a:r>
              <a:rPr lang="hu-HU" smtClean="0"/>
              <a:t>definisanje obima projekta;</a:t>
            </a:r>
            <a:endParaRPr lang="hu-HU"/>
          </a:p>
          <a:p>
            <a:r>
              <a:rPr lang="hu-HU" smtClean="0"/>
              <a:t>specificiranje zahteva;</a:t>
            </a:r>
            <a:endParaRPr lang="hu-HU"/>
          </a:p>
          <a:p>
            <a:r>
              <a:rPr lang="hu-HU" smtClean="0"/>
              <a:t>određivanje ciljeva, njihova stručno-tehnička specifikacija, formiranje sistema ciljeva;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Zadaci tokom </a:t>
            </a:r>
            <a:r>
              <a:rPr lang="hu-HU" smtClean="0"/>
              <a:t>ove </a:t>
            </a:r>
            <a:r>
              <a:rPr lang="hu-HU" smtClean="0"/>
              <a:t>faze (nastavak</a:t>
            </a:r>
            <a:r>
              <a:rPr lang="hu-HU" smtClean="0"/>
              <a:t>)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izbor tehnologije u širem smislu;</a:t>
            </a:r>
            <a:endParaRPr lang="hu-HU"/>
          </a:p>
          <a:p>
            <a:r>
              <a:rPr lang="hu-HU" smtClean="0"/>
              <a:t>definisanje kriterijuma uspeha u vezi pojedinih ciljeva i očekivanja;</a:t>
            </a:r>
            <a:endParaRPr lang="hu-HU"/>
          </a:p>
          <a:p>
            <a:r>
              <a:rPr lang="hu-HU" smtClean="0"/>
              <a:t>definisanje važnijih činioca i zahteva (vreme, troškovi, resursi);</a:t>
            </a:r>
            <a:endParaRPr lang="hu-HU"/>
          </a:p>
          <a:p>
            <a:r>
              <a:rPr lang="hu-HU" smtClean="0"/>
              <a:t>grupisanje važnijih zadataka (fazni plan);</a:t>
            </a:r>
            <a:endParaRPr lang="hu-HU"/>
          </a:p>
          <a:p>
            <a:r>
              <a:rPr lang="hu-HU" smtClean="0"/>
              <a:t>procena potreba za resursima, sastavljanje projektnog tima. 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Pripremni koraci faze planiranja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definisanje organizacionih okvira i imenovanje odgovornih lica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dokumentovanje, formiranje pravila za dokumentaciju;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treba proceniti potrebe rukovodećih struktura za informacijama i planirati načine komunikacije; 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definisanje organizaciono tehničke strukture;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treba odrediti važnije ključne događaje projekta;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treba vršiti preliminarno tretiranje rizika. 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U toku planiranja treba kontrolisati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da li su evidentirani svi potrebni resursi;</a:t>
            </a:r>
            <a:endParaRPr lang="hu-HU"/>
          </a:p>
          <a:p>
            <a:r>
              <a:rPr lang="hu-HU" smtClean="0"/>
              <a:t>Da li su kod svih resursa adekvatno podešeni podaci o troškovima</a:t>
            </a:r>
            <a:r>
              <a:rPr lang="en-US" smtClean="0"/>
              <a:t>?</a:t>
            </a:r>
            <a:r>
              <a:rPr lang="hu-HU" smtClean="0"/>
              <a:t> </a:t>
            </a:r>
            <a:endParaRPr lang="hu-HU"/>
          </a:p>
          <a:p>
            <a:r>
              <a:rPr lang="sr-Latn-CS" smtClean="0"/>
              <a:t>Z</a:t>
            </a:r>
            <a:r>
              <a:rPr lang="en-US" smtClean="0"/>
              <a:t>a efikasno pra</a:t>
            </a:r>
            <a:r>
              <a:rPr lang="sr-Latn-CS" smtClean="0"/>
              <a:t>ć</a:t>
            </a:r>
            <a:r>
              <a:rPr lang="en-US" smtClean="0"/>
              <a:t>enje </a:t>
            </a:r>
            <a:r>
              <a:rPr lang="sr-Latn-CS" smtClean="0"/>
              <a:t>napredovanja projekta, u polju </a:t>
            </a:r>
            <a:r>
              <a:rPr lang="hu-HU" b="1" smtClean="0"/>
              <a:t>Standard Rate </a:t>
            </a:r>
            <a:r>
              <a:rPr lang="hu-HU" smtClean="0"/>
              <a:t>treba navesti bar neki simbolički trošak. 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 formiranje plana projekta nije dovoljno poznavati rad sa MS Project-om, potrebno je poznavati i razna pravila projektovanja. </a:t>
            </a:r>
          </a:p>
          <a:p>
            <a:r>
              <a:rPr lang="hu-HU" smtClean="0"/>
              <a:t>Ako se plan projekta ne gradi na osnovu odgovarajućih pravila, neće moći da se prati napredovanje, neće predskazati nikakva odstupanja i podaci dobijeni iz njega će biti lažni! 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Očekivanja u vezi plana projekta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Plan projekta </a:t>
            </a:r>
            <a:r>
              <a:rPr lang="hu-HU" smtClean="0"/>
              <a:t>je </a:t>
            </a:r>
            <a:r>
              <a:rPr lang="hu-HU" b="1" smtClean="0"/>
              <a:t>model</a:t>
            </a:r>
            <a:r>
              <a:rPr lang="hu-HU" smtClean="0"/>
              <a:t>, nije samo običan crtež! Na osnovu zavisnosti koje smo zadali, plan projekta predskazuje, simulira ponašanje stvarnog projekta! </a:t>
            </a:r>
          </a:p>
          <a:p>
            <a:r>
              <a:rPr lang="hu-HU" smtClean="0"/>
              <a:t>U pravilnom planu projekta jasno se mogu razvrstati razni tipovi </a:t>
            </a:r>
            <a:r>
              <a:rPr lang="hu-HU" b="1" smtClean="0"/>
              <a:t>ulaznih parametara </a:t>
            </a:r>
            <a:r>
              <a:rPr lang="hu-HU" smtClean="0"/>
              <a:t>(na pr. količina resursa, rokovi itd.), na osnovu njih će softver izračunati važnije parametre projekta kao </a:t>
            </a:r>
            <a:r>
              <a:rPr lang="hu-HU" b="1" smtClean="0"/>
              <a:t>rezultate</a:t>
            </a:r>
            <a:r>
              <a:rPr lang="hu-HU" smtClean="0"/>
              <a:t> odgovarajućih internih proračuna. 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4726</TotalTime>
  <Words>410</Words>
  <Application>Microsoft PowerPoint</Application>
  <PresentationFormat>On-screen Show (4:3)</PresentationFormat>
  <Paragraphs>51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Notesz</vt:lpstr>
      <vt:lpstr>Od ideje do plana projekta</vt:lpstr>
      <vt:lpstr>Faza iniciranja</vt:lpstr>
      <vt:lpstr>Određivanje ciljeva, definisanje projekta</vt:lpstr>
      <vt:lpstr>Zadaci tokom ove faze</vt:lpstr>
      <vt:lpstr>Zadaci tokom ove faze (nastavak)</vt:lpstr>
      <vt:lpstr>Pripremni koraci faze planiranja</vt:lpstr>
      <vt:lpstr>U toku planiranja treba kontrolisati</vt:lpstr>
      <vt:lpstr>Pažnja!</vt:lpstr>
      <vt:lpstr>Očekivanja u vezi plana projekta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166</cp:revision>
  <cp:lastPrinted>1601-01-01T00:00:00Z</cp:lastPrinted>
  <dcterms:created xsi:type="dcterms:W3CDTF">2001-10-04T13:18:56Z</dcterms:created>
  <dcterms:modified xsi:type="dcterms:W3CDTF">2009-05-04T05:34:47Z</dcterms:modified>
</cp:coreProperties>
</file>