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>
        <p:scale>
          <a:sx n="60" d="100"/>
          <a:sy n="60" d="100"/>
        </p:scale>
        <p:origin x="60" y="-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 smtClean="0"/>
            </a:lvl1pPr>
          </a:lstStyle>
          <a:p>
            <a:pPr>
              <a:defRPr/>
            </a:pPr>
            <a:fld id="{E4471186-D1A2-40CF-9067-5F623FE9BA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2253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Mintaszöveg szerkesztése</a:t>
            </a:r>
          </a:p>
          <a:p>
            <a:pPr lvl="1"/>
            <a:r>
              <a:rPr lang="en-GB" noProof="0" smtClean="0"/>
              <a:t>Második szint</a:t>
            </a:r>
          </a:p>
          <a:p>
            <a:pPr lvl="2"/>
            <a:r>
              <a:rPr lang="en-GB" noProof="0" smtClean="0"/>
              <a:t>Harmadik szint</a:t>
            </a:r>
          </a:p>
          <a:p>
            <a:pPr lvl="3"/>
            <a:r>
              <a:rPr lang="en-GB" noProof="0" smtClean="0"/>
              <a:t>Negyedik szint</a:t>
            </a:r>
          </a:p>
          <a:p>
            <a:pPr lvl="4"/>
            <a:r>
              <a:rPr lang="en-GB" noProof="0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F74C65-13F5-4FCE-B5E0-F1A5CB591D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D262B4-8185-4DA6-9726-6E91EA72CF34}" type="slidenum">
              <a:rPr lang="en-GB"/>
              <a:pPr/>
              <a:t>1</a:t>
            </a:fld>
            <a:endParaRPr lang="en-GB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25B35-0076-4DCA-A3D6-E2FFA9ED0C34}" type="slidenum">
              <a:rPr lang="en-GB"/>
              <a:pPr/>
              <a:t>2</a:t>
            </a:fld>
            <a:endParaRPr lang="en-GB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120840-AAA3-4948-9306-4160A0A0E71C}" type="slidenum">
              <a:rPr lang="en-GB"/>
              <a:pPr/>
              <a:t>3</a:t>
            </a:fld>
            <a:endParaRPr lang="en-GB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649DE-0CE8-4A31-ADB7-54BBD7692A73}" type="slidenum">
              <a:rPr lang="en-GB"/>
              <a:pPr/>
              <a:t>4</a:t>
            </a:fld>
            <a:endParaRPr lang="en-GB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80C5C9-ECB7-4D5D-909B-766D41E14163}" type="slidenum">
              <a:rPr lang="en-GB"/>
              <a:pPr/>
              <a:t>5</a:t>
            </a:fld>
            <a:endParaRPr lang="en-GB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61709E-229B-4E96-928C-6CE0BE90944E}" type="slidenum">
              <a:rPr lang="en-GB"/>
              <a:pPr/>
              <a:t>6</a:t>
            </a:fld>
            <a:endParaRPr lang="en-GB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149F5-40BE-4178-A476-628AB8388AEF}" type="slidenum">
              <a:rPr lang="en-GB"/>
              <a:pPr/>
              <a:t>7</a:t>
            </a:fld>
            <a:endParaRPr lang="en-GB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81C382-9952-4657-9062-B515CDD12E51}" type="slidenum">
              <a:rPr lang="en-GB"/>
              <a:pPr/>
              <a:t>8</a:t>
            </a:fld>
            <a:endParaRPr lang="en-GB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9E3C2-B5C7-4B07-BA86-E115B2015694}" type="slidenum">
              <a:rPr lang="en-GB"/>
              <a:pPr/>
              <a:t>9</a:t>
            </a:fld>
            <a:endParaRPr lang="en-GB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E3F0883-1089-4C48-A54F-36A59E111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103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103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1036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zerverneve/pw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Upo</a:t>
            </a:r>
            <a:r>
              <a:rPr lang="sr-Latn-CS" smtClean="0"/>
              <a:t>z</a:t>
            </a:r>
            <a:r>
              <a:rPr lang="en-US" smtClean="0"/>
              <a:t>navanje sa softverom</a:t>
            </a:r>
            <a:endParaRPr lang="hu-HU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Pokretanje web klijenta</a:t>
            </a:r>
            <a:endParaRPr lang="hu-H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Hely: </a:t>
            </a:r>
            <a:r>
              <a:rPr lang="hu-HU" smtClean="0">
                <a:hlinkClick r:id="rId3"/>
              </a:rPr>
              <a:t>http://szerverneve/pwa</a:t>
            </a:r>
            <a:endParaRPr lang="hu-HU" smtClean="0"/>
          </a:p>
          <a:p>
            <a:pPr eaLnBrk="1" hangingPunct="1"/>
            <a:r>
              <a:rPr lang="hu-HU" smtClean="0"/>
              <a:t>Programindításkor megfelelő jogosultság esetén:</a:t>
            </a:r>
          </a:p>
          <a:p>
            <a:pPr lvl="1" eaLnBrk="1" hangingPunct="1"/>
            <a:r>
              <a:rPr lang="hu-HU" smtClean="0"/>
              <a:t>Ha a Windows fiókunkhoz van kötve a bejelentkezésünk, akkor máris a kezdőoldalon találjuk magunkat.</a:t>
            </a:r>
          </a:p>
          <a:p>
            <a:pPr lvl="1" eaLnBrk="1" hangingPunct="1"/>
            <a:r>
              <a:rPr lang="hu-HU" smtClean="0"/>
              <a:t>Ha a ProjectServeren hoztak létre felhasználói fiókot a számunkra, akkor meg kell, hogy adjuk felhasználói nevünket és jelszavunkat.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Početni prozor</a:t>
            </a:r>
            <a:endParaRPr lang="hu-HU" smtClean="0"/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512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2273300"/>
            <a:ext cx="7316788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Pokretanje alata za planiranje preko web klijenta</a:t>
            </a:r>
            <a:endParaRPr lang="hu-HU" smtClean="0"/>
          </a:p>
        </p:txBody>
      </p:sp>
      <p:sp>
        <p:nvSpPr>
          <p:cNvPr id="614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6148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113" y="2608263"/>
            <a:ext cx="81057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508500"/>
            <a:ext cx="81343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ultiply 5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Prijavljivanje pri pokretanju softvera</a:t>
            </a:r>
            <a:endParaRPr lang="hu-HU" smtClean="0"/>
          </a:p>
        </p:txBody>
      </p:sp>
      <p:pic>
        <p:nvPicPr>
          <p:cNvPr id="7171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95513" y="1989138"/>
            <a:ext cx="4714875" cy="1743075"/>
          </a:xfrm>
          <a:noFill/>
        </p:spPr>
      </p:pic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3933825"/>
            <a:ext cx="46863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Pripreme za rad u serverskom režimu</a:t>
            </a:r>
            <a:endParaRPr lang="hu-HU" smtClean="0"/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z="2000" b="1" smtClean="0"/>
              <a:t>Eszközök (Tools)</a:t>
            </a:r>
            <a:r>
              <a:rPr lang="hu-HU" sz="2000" smtClean="0"/>
              <a:t> menü, </a:t>
            </a:r>
            <a:r>
              <a:rPr lang="hu-HU" sz="2000" b="1" smtClean="0"/>
              <a:t>Vállalati beállítások (Enterprise Options)</a:t>
            </a:r>
            <a:r>
              <a:rPr lang="hu-HU" sz="2000" smtClean="0"/>
              <a:t>, </a:t>
            </a:r>
            <a:r>
              <a:rPr lang="hu-HU" sz="2000" b="1" smtClean="0"/>
              <a:t>Microsoft Office Project kiszolgáló fiókjai (Microsoft Office Project Accounts)</a:t>
            </a:r>
            <a:r>
              <a:rPr lang="hu-HU" sz="2000" smtClean="0"/>
              <a:t> elem. </a:t>
            </a:r>
          </a:p>
        </p:txBody>
      </p:sp>
      <p:pic>
        <p:nvPicPr>
          <p:cNvPr id="8196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781300"/>
            <a:ext cx="39243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81300"/>
            <a:ext cx="41624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ultiply 5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Dodavanje novog korisnika</a:t>
            </a:r>
            <a:endParaRPr lang="hu-H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Hozzáadás (Add)</a:t>
            </a:r>
            <a:r>
              <a:rPr lang="hu-HU" smtClean="0"/>
              <a:t> </a:t>
            </a:r>
            <a:endParaRPr lang="hu-HU" smtClean="0"/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708275"/>
            <a:ext cx="3886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2708275"/>
            <a:ext cx="38481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ultiply 5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Otvaranje plana projekta </a:t>
            </a:r>
            <a:r>
              <a:rPr lang="hu-HU" smtClean="0"/>
              <a:t>preko </a:t>
            </a:r>
            <a:r>
              <a:rPr lang="hu-HU" smtClean="0"/>
              <a:t>web klijenta</a:t>
            </a:r>
            <a:endParaRPr lang="hu-H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Projektközpont (Project Center)</a:t>
            </a:r>
            <a:r>
              <a:rPr lang="hu-HU" smtClean="0"/>
              <a:t> </a:t>
            </a: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2349500"/>
            <a:ext cx="82105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825" y="3789363"/>
            <a:ext cx="81343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ultiply 5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Otvaranje plana projekta preko </a:t>
            </a:r>
            <a:r>
              <a:rPr lang="sr-Latn-CS" smtClean="0"/>
              <a:t>alata za planiranje</a:t>
            </a:r>
            <a:endParaRPr lang="hu-HU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Meni </a:t>
            </a:r>
            <a:r>
              <a:rPr lang="hu-HU" b="1" smtClean="0"/>
              <a:t>File, </a:t>
            </a:r>
            <a:r>
              <a:rPr lang="hu-HU" smtClean="0"/>
              <a:t>komanda </a:t>
            </a:r>
            <a:r>
              <a:rPr lang="hu-HU" b="1" smtClean="0"/>
              <a:t>Open</a:t>
            </a:r>
            <a:endParaRPr lang="hu-HU" smtClean="0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349500"/>
            <a:ext cx="77724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4725</TotalTime>
  <Words>147</Words>
  <Application>Microsoft PowerPoint</Application>
  <PresentationFormat>On-screen Show (4:3)</PresentationFormat>
  <Paragraphs>28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Upoznavanje sa softverom</vt:lpstr>
      <vt:lpstr>Pokretanje web klijenta</vt:lpstr>
      <vt:lpstr>Početni prozor</vt:lpstr>
      <vt:lpstr>Pokretanje alata za planiranje preko web klijenta</vt:lpstr>
      <vt:lpstr>Prijavljivanje pri pokretanju softvera</vt:lpstr>
      <vt:lpstr>Pripreme za rad u serverskom režimu</vt:lpstr>
      <vt:lpstr>Dodavanje novog korisnika</vt:lpstr>
      <vt:lpstr>Otvaranje plana projekta preko web klijenta</vt:lpstr>
      <vt:lpstr>Otvaranje plana projekta preko alata za planiranje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157</cp:revision>
  <cp:lastPrinted>1601-01-01T00:00:00Z</cp:lastPrinted>
  <dcterms:created xsi:type="dcterms:W3CDTF">2001-10-04T13:18:56Z</dcterms:created>
  <dcterms:modified xsi:type="dcterms:W3CDTF">2009-05-04T06:55:23Z</dcterms:modified>
</cp:coreProperties>
</file>