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61" r:id="rId4"/>
    <p:sldId id="262" r:id="rId5"/>
    <p:sldId id="257" r:id="rId6"/>
    <p:sldId id="259" r:id="rId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 smtClean="0"/>
            </a:lvl1pPr>
          </a:lstStyle>
          <a:p>
            <a:pPr>
              <a:defRPr/>
            </a:pPr>
            <a:fld id="{52FD5A84-CAAF-4488-85CF-26BDECCC40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6388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Mintaszöveg szerkesztése</a:t>
            </a:r>
          </a:p>
          <a:p>
            <a:pPr lvl="1"/>
            <a:r>
              <a:rPr lang="en-GB" noProof="0" smtClean="0"/>
              <a:t>Második szint</a:t>
            </a:r>
          </a:p>
          <a:p>
            <a:pPr lvl="2"/>
            <a:r>
              <a:rPr lang="en-GB" noProof="0" smtClean="0"/>
              <a:t>Harmadik szint</a:t>
            </a:r>
          </a:p>
          <a:p>
            <a:pPr lvl="3"/>
            <a:r>
              <a:rPr lang="en-GB" noProof="0" smtClean="0"/>
              <a:t>Negyedik szint</a:t>
            </a:r>
          </a:p>
          <a:p>
            <a:pPr lvl="4"/>
            <a:r>
              <a:rPr lang="en-GB" noProof="0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DE57714-CB6F-4D91-8FB8-213704A512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F6FFA8-7D7C-4A75-B98F-45A699217D2D}" type="slidenum">
              <a:rPr lang="en-GB"/>
              <a:pPr/>
              <a:t>1</a:t>
            </a:fld>
            <a:endParaRPr lang="en-GB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F808C1-87C9-4173-8F05-B1B2C3AEA9CF}" type="slidenum">
              <a:rPr lang="en-GB"/>
              <a:pPr/>
              <a:t>2</a:t>
            </a:fld>
            <a:endParaRPr lang="en-GB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BFDEF9-3975-4DE5-8B37-805FEADA9622}" type="slidenum">
              <a:rPr lang="en-GB"/>
              <a:pPr/>
              <a:t>3</a:t>
            </a:fld>
            <a:endParaRPr lang="en-GB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F23539-BB6C-4F0B-A19D-B7A47B43D187}" type="slidenum">
              <a:rPr lang="en-GB"/>
              <a:pPr/>
              <a:t>4</a:t>
            </a:fld>
            <a:endParaRPr lang="en-GB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5CF70D-2ACB-43C3-A6A6-E0D3B8985F09}" type="slidenum">
              <a:rPr lang="en-GB"/>
              <a:pPr/>
              <a:t>5</a:t>
            </a:fld>
            <a:endParaRPr lang="en-GB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6818D3-05D6-44CF-946F-ED67AE9C1312}" type="slidenum">
              <a:rPr lang="en-GB"/>
              <a:pPr/>
              <a:t>6</a:t>
            </a:fld>
            <a:endParaRPr lang="en-GB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6715E2E-F65B-4C33-873F-A8A16805E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205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05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060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214422"/>
            <a:ext cx="8102600" cy="1701816"/>
          </a:xfrm>
        </p:spPr>
        <p:txBody>
          <a:bodyPr/>
          <a:lstStyle/>
          <a:p>
            <a:pPr eaLnBrk="1" hangingPunct="1"/>
            <a:r>
              <a:rPr lang="en-US" smtClean="0"/>
              <a:t>Pove</a:t>
            </a:r>
            <a:r>
              <a:rPr lang="sr-Latn-CS" smtClean="0"/>
              <a:t>zanost</a:t>
            </a:r>
            <a:r>
              <a:rPr lang="hu-HU" smtClean="0"/>
              <a:t> </a:t>
            </a:r>
            <a:br>
              <a:rPr lang="hu-HU" smtClean="0"/>
            </a:br>
            <a:r>
              <a:rPr lang="hu-HU" smtClean="0"/>
              <a:t>Microsoft </a:t>
            </a:r>
            <a:r>
              <a:rPr lang="hu-HU" smtClean="0"/>
              <a:t>Office </a:t>
            </a:r>
            <a:r>
              <a:rPr lang="hu-HU" smtClean="0"/>
              <a:t>Project-a </a:t>
            </a:r>
            <a:br>
              <a:rPr lang="hu-HU" smtClean="0"/>
            </a:br>
            <a:r>
              <a:rPr lang="hu-HU" smtClean="0"/>
              <a:t>sa procesima upravljanja projektima</a:t>
            </a:r>
            <a:endParaRPr lang="hu-HU" smtClean="0"/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Glavni tipovi softvera koji podržavaju projekte</a:t>
            </a:r>
            <a:endParaRPr lang="hu-H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Prosti alati za evidencije i kalkulacije</a:t>
            </a:r>
            <a:endParaRPr lang="hu-HU" smtClean="0"/>
          </a:p>
          <a:p>
            <a:pPr eaLnBrk="1" hangingPunct="1"/>
            <a:r>
              <a:rPr lang="hu-HU" smtClean="0"/>
              <a:t>Alati tipa Workflow</a:t>
            </a:r>
            <a:endParaRPr lang="hu-HU" smtClean="0"/>
          </a:p>
          <a:p>
            <a:pPr eaLnBrk="1" hangingPunct="1"/>
            <a:r>
              <a:rPr lang="hu-HU" smtClean="0"/>
              <a:t>Alati koji koncentrišu na mrežno planiranje</a:t>
            </a:r>
            <a:endParaRPr lang="hu-HU" smtClean="0"/>
          </a:p>
          <a:p>
            <a:pPr eaLnBrk="1" hangingPunct="1"/>
            <a:r>
              <a:rPr lang="hu-HU" smtClean="0"/>
              <a:t>Mešoviti ili složeni softverski paketi</a:t>
            </a:r>
            <a:endParaRPr lang="hu-H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Najčešće korišćeni programi</a:t>
            </a:r>
            <a:endParaRPr lang="hu-H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Microsoft Project 98</a:t>
            </a:r>
          </a:p>
          <a:p>
            <a:pPr eaLnBrk="1" hangingPunct="1"/>
            <a:r>
              <a:rPr lang="hu-HU" smtClean="0"/>
              <a:t>Microsoft Project 2000</a:t>
            </a:r>
          </a:p>
          <a:p>
            <a:pPr eaLnBrk="1" hangingPunct="1"/>
            <a:r>
              <a:rPr lang="hu-HU" smtClean="0"/>
              <a:t>Microsoft Project 2002</a:t>
            </a:r>
          </a:p>
          <a:p>
            <a:pPr eaLnBrk="1" hangingPunct="1"/>
            <a:r>
              <a:rPr lang="hu-HU" smtClean="0"/>
              <a:t>Microsoft Office Project 2003</a:t>
            </a:r>
          </a:p>
          <a:p>
            <a:pPr eaLnBrk="1" hangingPunct="1"/>
            <a:r>
              <a:rPr lang="hu-HU" smtClean="0"/>
              <a:t>Microsoft Office Project 2007</a:t>
            </a:r>
          </a:p>
          <a:p>
            <a:pPr eaLnBrk="1" hangingPunct="1"/>
            <a:r>
              <a:rPr lang="hu-HU" smtClean="0"/>
              <a:t>ProjectDirector</a:t>
            </a:r>
          </a:p>
          <a:p>
            <a:pPr eaLnBrk="1" hangingPunct="1"/>
            <a:r>
              <a:rPr lang="hu-HU" smtClean="0"/>
              <a:t>Primavera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V</a:t>
            </a:r>
            <a:r>
              <a:rPr lang="hu-HU" smtClean="0"/>
              <a:t>ažnije osobine MS-Project-a</a:t>
            </a:r>
            <a:endParaRPr lang="hu-H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U mrežnom planu aktivnosti se prikazuju u čvorovima, čvorovi su povezani sa vezama.</a:t>
            </a:r>
            <a:endParaRPr lang="hu-HU" smtClean="0"/>
          </a:p>
          <a:p>
            <a:pPr eaLnBrk="1" hangingPunct="1"/>
            <a:r>
              <a:rPr lang="hu-HU" smtClean="0"/>
              <a:t>Veze omogućavaju izvršavanje aktivnosti i sa preklapanjem.</a:t>
            </a:r>
            <a:endParaRPr lang="hu-HU" smtClean="0"/>
          </a:p>
          <a:p>
            <a:pPr eaLnBrk="1" hangingPunct="1"/>
            <a:r>
              <a:rPr lang="hu-HU" smtClean="0"/>
              <a:t>Između dve aktivnosti može da se definiše samo jedna veza</a:t>
            </a:r>
            <a:endParaRPr lang="hu-HU" smtClean="0"/>
          </a:p>
          <a:p>
            <a:pPr eaLnBrk="1" hangingPunct="1"/>
            <a:r>
              <a:rPr lang="hu-HU" smtClean="0"/>
              <a:t>Postoje četiri tipa veza</a:t>
            </a:r>
            <a:endParaRPr lang="hu-HU" smtClean="0"/>
          </a:p>
          <a:p>
            <a:pPr eaLnBrk="1" hangingPunct="1"/>
            <a:r>
              <a:rPr lang="hu-HU" smtClean="0"/>
              <a:t>Ima i mrežni i prugasti (linijski) prikaz.</a:t>
            </a:r>
            <a:endParaRPr lang="hu-H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Faze projekta</a:t>
            </a:r>
            <a:endParaRPr lang="hu-H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eaLnBrk="1" hangingPunct="1">
              <a:buFontTx/>
              <a:buNone/>
            </a:pPr>
            <a:r>
              <a:rPr lang="hu-HU" sz="3200" smtClean="0"/>
              <a:t>0.	</a:t>
            </a:r>
            <a:r>
              <a:rPr lang="hu-HU" sz="3200" smtClean="0"/>
              <a:t>Iniciranje</a:t>
            </a:r>
            <a:endParaRPr lang="hu-HU" sz="3200" smtClean="0"/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Određivanje ciljeva, definisanje projekta</a:t>
            </a:r>
            <a:endParaRPr lang="hu-HU" sz="3200" smtClean="0"/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Planiranje</a:t>
            </a:r>
            <a:endParaRPr lang="hu-HU" sz="3200" smtClean="0"/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Realizacija, praćenje napredovanja</a:t>
            </a:r>
            <a:endParaRPr lang="hu-HU" sz="3200" smtClean="0"/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Zatvaranje, ocenjivanje</a:t>
            </a:r>
            <a:endParaRPr lang="hu-HU" sz="32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Šta ne mogu da urade softveri za upravljanje projektima?</a:t>
            </a:r>
            <a:endParaRPr lang="hu-HU" smtClean="0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5464175" y="2895600"/>
          <a:ext cx="3305175" cy="3581400"/>
        </p:xfrm>
        <a:graphic>
          <a:graphicData uri="http://schemas.openxmlformats.org/presentationml/2006/ole">
            <p:oleObj spid="_x0000_s1026" name="Bitkép" r:id="rId4" imgW="4923810" imgH="5334745" progId="PBrush">
              <p:embed/>
            </p:oleObj>
          </a:graphicData>
        </a:graphic>
      </p:graphicFrame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Definisanje ciljeva i zadataka</a:t>
            </a:r>
            <a:endParaRPr lang="hu-HU" smtClean="0"/>
          </a:p>
          <a:p>
            <a:pPr eaLnBrk="1" hangingPunct="1"/>
            <a:r>
              <a:rPr lang="hu-HU" smtClean="0"/>
              <a:t>Prepoznavanje veza između zadataka</a:t>
            </a:r>
            <a:endParaRPr lang="hu-HU" smtClean="0"/>
          </a:p>
          <a:p>
            <a:pPr eaLnBrk="1" hangingPunct="1"/>
            <a:r>
              <a:rPr lang="hu-HU" smtClean="0"/>
              <a:t>Procena vremena za obavljanje </a:t>
            </a:r>
          </a:p>
          <a:p>
            <a:pPr indent="0" eaLnBrk="1" hangingPunct="1">
              <a:buNone/>
            </a:pPr>
            <a:r>
              <a:rPr lang="hu-HU" smtClean="0"/>
              <a:t>neke aktivnosti</a:t>
            </a:r>
            <a:endParaRPr lang="hu-HU" smtClean="0"/>
          </a:p>
          <a:p>
            <a:pPr eaLnBrk="1" hangingPunct="1"/>
            <a:r>
              <a:rPr lang="hu-HU" smtClean="0"/>
              <a:t>Skraćivanje kritičnog puta</a:t>
            </a:r>
            <a:endParaRPr lang="hu-HU" smtClean="0"/>
          </a:p>
          <a:p>
            <a:pPr eaLnBrk="1" hangingPunct="1"/>
            <a:r>
              <a:rPr lang="hu-HU" smtClean="0"/>
              <a:t>Podela posla među resursima</a:t>
            </a:r>
            <a:endParaRPr lang="hu-H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4678</TotalTime>
  <Words>150</Words>
  <Application>Microsoft PowerPoint</Application>
  <PresentationFormat>On-screen Show (4:3)</PresentationFormat>
  <Paragraphs>41</Paragraphs>
  <Slides>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Notesz</vt:lpstr>
      <vt:lpstr>Bitkép</vt:lpstr>
      <vt:lpstr>Povezanost  Microsoft Office Project-a  sa procesima upravljanja projektima</vt:lpstr>
      <vt:lpstr>Glavni tipovi softvera koji podržavaju projekte</vt:lpstr>
      <vt:lpstr>Najčešće korišćeni programi</vt:lpstr>
      <vt:lpstr>Važnije osobine MS-Project-a</vt:lpstr>
      <vt:lpstr>Faze projekta</vt:lpstr>
      <vt:lpstr>Šta ne mogu da urade softveri za upravljanje projektima?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156</cp:revision>
  <cp:lastPrinted>1601-01-01T00:00:00Z</cp:lastPrinted>
  <dcterms:created xsi:type="dcterms:W3CDTF">2001-10-04T13:18:56Z</dcterms:created>
  <dcterms:modified xsi:type="dcterms:W3CDTF">2009-05-04T06:18:42Z</dcterms:modified>
</cp:coreProperties>
</file>